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p:sldMasterIdLst>
    <p:sldMasterId id="2147483660" r:id="rId4"/>
    <p:sldMasterId id="2147483806" r:id="rId5"/>
    <p:sldMasterId id="2147483828" r:id="rId6"/>
  </p:sldMasterIdLst>
  <p:notesMasterIdLst>
    <p:notesMasterId r:id="rId8"/>
  </p:notesMasterIdLst>
  <p:handoutMasterIdLst>
    <p:handoutMasterId r:id="rId9"/>
  </p:handoutMasterIdLst>
  <p:sldIdLst>
    <p:sldId id="495" r:id="rId7"/>
  </p:sldIdLst>
  <p:sldSz cx="7772400" cy="10058400"/>
  <p:notesSz cx="6858000" cy="9144000"/>
  <p:defaultTextStyle>
    <a:defPPr>
      <a:defRPr lang="en-US"/>
    </a:defPPr>
    <a:lvl1pPr marL="0" algn="l" defTabSz="1139758" rtl="0" eaLnBrk="1" latinLnBrk="0" hangingPunct="1">
      <a:defRPr sz="2244" kern="1200">
        <a:solidFill>
          <a:schemeClr val="tx1"/>
        </a:solidFill>
        <a:latin typeface="+mn-lt"/>
        <a:ea typeface="+mn-ea"/>
        <a:cs typeface="+mn-cs"/>
      </a:defRPr>
    </a:lvl1pPr>
    <a:lvl2pPr marL="569879" algn="l" defTabSz="1139758" rtl="0" eaLnBrk="1" latinLnBrk="0" hangingPunct="1">
      <a:defRPr sz="2244" kern="1200">
        <a:solidFill>
          <a:schemeClr val="tx1"/>
        </a:solidFill>
        <a:latin typeface="+mn-lt"/>
        <a:ea typeface="+mn-ea"/>
        <a:cs typeface="+mn-cs"/>
      </a:defRPr>
    </a:lvl2pPr>
    <a:lvl3pPr marL="1139758" algn="l" defTabSz="1139758" rtl="0" eaLnBrk="1" latinLnBrk="0" hangingPunct="1">
      <a:defRPr sz="2244" kern="1200">
        <a:solidFill>
          <a:schemeClr val="tx1"/>
        </a:solidFill>
        <a:latin typeface="+mn-lt"/>
        <a:ea typeface="+mn-ea"/>
        <a:cs typeface="+mn-cs"/>
      </a:defRPr>
    </a:lvl3pPr>
    <a:lvl4pPr marL="1709639" algn="l" defTabSz="1139758" rtl="0" eaLnBrk="1" latinLnBrk="0" hangingPunct="1">
      <a:defRPr sz="2244" kern="1200">
        <a:solidFill>
          <a:schemeClr val="tx1"/>
        </a:solidFill>
        <a:latin typeface="+mn-lt"/>
        <a:ea typeface="+mn-ea"/>
        <a:cs typeface="+mn-cs"/>
      </a:defRPr>
    </a:lvl4pPr>
    <a:lvl5pPr marL="2279518" algn="l" defTabSz="1139758" rtl="0" eaLnBrk="1" latinLnBrk="0" hangingPunct="1">
      <a:defRPr sz="2244" kern="1200">
        <a:solidFill>
          <a:schemeClr val="tx1"/>
        </a:solidFill>
        <a:latin typeface="+mn-lt"/>
        <a:ea typeface="+mn-ea"/>
        <a:cs typeface="+mn-cs"/>
      </a:defRPr>
    </a:lvl5pPr>
    <a:lvl6pPr marL="2849397" algn="l" defTabSz="1139758" rtl="0" eaLnBrk="1" latinLnBrk="0" hangingPunct="1">
      <a:defRPr sz="2244" kern="1200">
        <a:solidFill>
          <a:schemeClr val="tx1"/>
        </a:solidFill>
        <a:latin typeface="+mn-lt"/>
        <a:ea typeface="+mn-ea"/>
        <a:cs typeface="+mn-cs"/>
      </a:defRPr>
    </a:lvl6pPr>
    <a:lvl7pPr marL="3419276" algn="l" defTabSz="1139758" rtl="0" eaLnBrk="1" latinLnBrk="0" hangingPunct="1">
      <a:defRPr sz="2244" kern="1200">
        <a:solidFill>
          <a:schemeClr val="tx1"/>
        </a:solidFill>
        <a:latin typeface="+mn-lt"/>
        <a:ea typeface="+mn-ea"/>
        <a:cs typeface="+mn-cs"/>
      </a:defRPr>
    </a:lvl7pPr>
    <a:lvl8pPr marL="3989157" algn="l" defTabSz="1139758" rtl="0" eaLnBrk="1" latinLnBrk="0" hangingPunct="1">
      <a:defRPr sz="2244" kern="1200">
        <a:solidFill>
          <a:schemeClr val="tx1"/>
        </a:solidFill>
        <a:latin typeface="+mn-lt"/>
        <a:ea typeface="+mn-ea"/>
        <a:cs typeface="+mn-cs"/>
      </a:defRPr>
    </a:lvl8pPr>
    <a:lvl9pPr marL="4559036" algn="l" defTabSz="1139758" rtl="0" eaLnBrk="1" latinLnBrk="0" hangingPunct="1">
      <a:defRPr sz="224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isal Ladha" initials="FL" lastIdx="28" clrIdx="0">
    <p:extLst>
      <p:ext uri="{19B8F6BF-5375-455C-9EA6-DF929625EA0E}">
        <p15:presenceInfo xmlns:p15="http://schemas.microsoft.com/office/powerpoint/2012/main" userId="S-1-5-21-1407389926-574439827-2813095241-1578" providerId="AD"/>
      </p:ext>
    </p:extLst>
  </p:cmAuthor>
  <p:cmAuthor id="2" name="Marc-Andre Roy" initials="MR" lastIdx="17" clrIdx="1">
    <p:extLst>
      <p:ext uri="{19B8F6BF-5375-455C-9EA6-DF929625EA0E}">
        <p15:presenceInfo xmlns:p15="http://schemas.microsoft.com/office/powerpoint/2012/main" userId="S-1-5-21-1407389926-574439827-2813095241-1357" providerId="AD"/>
      </p:ext>
    </p:extLst>
  </p:cmAuthor>
  <p:cmAuthor id="3" name="Jean-Francois Arsenault" initials="JA" lastIdx="2" clrIdx="2">
    <p:extLst>
      <p:ext uri="{19B8F6BF-5375-455C-9EA6-DF929625EA0E}">
        <p15:presenceInfo xmlns:p15="http://schemas.microsoft.com/office/powerpoint/2012/main" userId="S-1-5-21-1407389926-574439827-2813095241-1343" providerId="AD"/>
      </p:ext>
    </p:extLst>
  </p:cmAuthor>
  <p:cmAuthor id="4" name="Angela Chalhoub" initials="AC" lastIdx="2" clrIdx="3">
    <p:extLst>
      <p:ext uri="{19B8F6BF-5375-455C-9EA6-DF929625EA0E}">
        <p15:presenceInfo xmlns:p15="http://schemas.microsoft.com/office/powerpoint/2012/main" userId="S-1-5-21-1407389926-574439827-2813095241-12867" providerId="AD"/>
      </p:ext>
    </p:extLst>
  </p:cmAuthor>
  <p:cmAuthor id="5" name="Benoit Laplante" initials="BL" lastIdx="12" clrIdx="4">
    <p:extLst>
      <p:ext uri="{19B8F6BF-5375-455C-9EA6-DF929625EA0E}">
        <p15:presenceInfo xmlns:p15="http://schemas.microsoft.com/office/powerpoint/2012/main" userId="S-1-5-21-1407389926-574439827-2813095241-127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EAEAEA"/>
    <a:srgbClr val="000000"/>
    <a:srgbClr val="C5C5C5"/>
    <a:srgbClr val="F0F0F0"/>
    <a:srgbClr val="ACD2D5"/>
    <a:srgbClr val="F2F2F2"/>
    <a:srgbClr val="FDFDFD"/>
    <a:srgbClr val="001E60"/>
    <a:srgbClr val="F942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09" autoAdjust="0"/>
    <p:restoredTop sz="93910" autoAdjust="0"/>
  </p:normalViewPr>
  <p:slideViewPr>
    <p:cSldViewPr snapToGrid="0">
      <p:cViewPr varScale="1">
        <p:scale>
          <a:sx n="54" d="100"/>
          <a:sy n="54" d="100"/>
        </p:scale>
        <p:origin x="2141" y="72"/>
      </p:cViewPr>
      <p:guideLst/>
    </p:cSldViewPr>
  </p:slideViewPr>
  <p:outlineViewPr>
    <p:cViewPr>
      <p:scale>
        <a:sx n="33" d="100"/>
        <a:sy n="33" d="100"/>
      </p:scale>
      <p:origin x="0" y="-1608"/>
    </p:cViewPr>
  </p:outlineViewPr>
  <p:notesTextViewPr>
    <p:cViewPr>
      <p:scale>
        <a:sx n="1" d="1"/>
        <a:sy n="1" d="1"/>
      </p:scale>
      <p:origin x="0" y="0"/>
    </p:cViewPr>
  </p:notesTextViewPr>
  <p:sorterViewPr>
    <p:cViewPr>
      <p:scale>
        <a:sx n="100" d="100"/>
        <a:sy n="100" d="100"/>
      </p:scale>
      <p:origin x="0" y="-156"/>
    </p:cViewPr>
  </p:sorterViewPr>
  <p:notesViewPr>
    <p:cSldViewPr snapToGrid="0">
      <p:cViewPr varScale="1">
        <p:scale>
          <a:sx n="49" d="100"/>
          <a:sy n="49" d="100"/>
        </p:scale>
        <p:origin x="2652"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gela Chalhoub" userId="37d5dbaf-a4fe-4050-a0a2-028a6325c251" providerId="ADAL" clId="{8891EF31-D485-41CE-BE7F-8E3FD237DB7A}"/>
    <pc:docChg chg="undo redo custSel addSld delSld modSld sldOrd addMainMaster delMainMaster modMainMaster">
      <pc:chgData name="Angela Chalhoub" userId="37d5dbaf-a4fe-4050-a0a2-028a6325c251" providerId="ADAL" clId="{8891EF31-D485-41CE-BE7F-8E3FD237DB7A}" dt="2022-06-16T19:53:47.784" v="1605" actId="1076"/>
      <pc:docMkLst>
        <pc:docMk/>
      </pc:docMkLst>
      <pc:sldChg chg="modSp new del mod">
        <pc:chgData name="Angela Chalhoub" userId="37d5dbaf-a4fe-4050-a0a2-028a6325c251" providerId="ADAL" clId="{8891EF31-D485-41CE-BE7F-8E3FD237DB7A}" dt="2022-06-15T19:38:06.672" v="184" actId="47"/>
        <pc:sldMkLst>
          <pc:docMk/>
          <pc:sldMk cId="1498693144" sldId="256"/>
        </pc:sldMkLst>
        <pc:spChg chg="mod">
          <ac:chgData name="Angela Chalhoub" userId="37d5dbaf-a4fe-4050-a0a2-028a6325c251" providerId="ADAL" clId="{8891EF31-D485-41CE-BE7F-8E3FD237DB7A}" dt="2022-06-15T19:37:48.604" v="181"/>
          <ac:spMkLst>
            <pc:docMk/>
            <pc:sldMk cId="1498693144" sldId="256"/>
            <ac:spMk id="2" creationId="{EFAC2DF7-B05B-6340-3AAD-DB2C7C166F94}"/>
          </ac:spMkLst>
        </pc:spChg>
        <pc:spChg chg="mod">
          <ac:chgData name="Angela Chalhoub" userId="37d5dbaf-a4fe-4050-a0a2-028a6325c251" providerId="ADAL" clId="{8891EF31-D485-41CE-BE7F-8E3FD237DB7A}" dt="2022-06-15T19:37:48.604" v="181"/>
          <ac:spMkLst>
            <pc:docMk/>
            <pc:sldMk cId="1498693144" sldId="256"/>
            <ac:spMk id="3" creationId="{09673317-40F2-652C-8174-1BC2A4239B2C}"/>
          </ac:spMkLst>
        </pc:spChg>
      </pc:sldChg>
      <pc:sldChg chg="addSp delSp modSp new mod ord modClrScheme chgLayout">
        <pc:chgData name="Angela Chalhoub" userId="37d5dbaf-a4fe-4050-a0a2-028a6325c251" providerId="ADAL" clId="{8891EF31-D485-41CE-BE7F-8E3FD237DB7A}" dt="2022-06-16T19:51:17.629" v="1576"/>
        <pc:sldMkLst>
          <pc:docMk/>
          <pc:sldMk cId="29842517" sldId="257"/>
        </pc:sldMkLst>
        <pc:spChg chg="del">
          <ac:chgData name="Angela Chalhoub" userId="37d5dbaf-a4fe-4050-a0a2-028a6325c251" providerId="ADAL" clId="{8891EF31-D485-41CE-BE7F-8E3FD237DB7A}" dt="2022-06-15T19:38:04.639" v="183" actId="700"/>
          <ac:spMkLst>
            <pc:docMk/>
            <pc:sldMk cId="29842517" sldId="257"/>
            <ac:spMk id="2" creationId="{C056FE16-E501-9141-7E2D-948441317656}"/>
          </ac:spMkLst>
        </pc:spChg>
        <pc:spChg chg="del">
          <ac:chgData name="Angela Chalhoub" userId="37d5dbaf-a4fe-4050-a0a2-028a6325c251" providerId="ADAL" clId="{8891EF31-D485-41CE-BE7F-8E3FD237DB7A}" dt="2022-06-15T19:38:04.639" v="183" actId="700"/>
          <ac:spMkLst>
            <pc:docMk/>
            <pc:sldMk cId="29842517" sldId="257"/>
            <ac:spMk id="3" creationId="{5D07861C-59C3-AF8D-81DB-6603B018762A}"/>
          </ac:spMkLst>
        </pc:spChg>
        <pc:spChg chg="add del mod">
          <ac:chgData name="Angela Chalhoub" userId="37d5dbaf-a4fe-4050-a0a2-028a6325c251" providerId="ADAL" clId="{8891EF31-D485-41CE-BE7F-8E3FD237DB7A}" dt="2022-06-15T19:52:34.650" v="189"/>
          <ac:spMkLst>
            <pc:docMk/>
            <pc:sldMk cId="29842517" sldId="257"/>
            <ac:spMk id="5" creationId="{2E2BA7CB-5723-0AEC-0EF0-47A9FFFD9F47}"/>
          </ac:spMkLst>
        </pc:spChg>
        <pc:spChg chg="add del mod">
          <ac:chgData name="Angela Chalhoub" userId="37d5dbaf-a4fe-4050-a0a2-028a6325c251" providerId="ADAL" clId="{8891EF31-D485-41CE-BE7F-8E3FD237DB7A}" dt="2022-06-15T19:52:36.708" v="191"/>
          <ac:spMkLst>
            <pc:docMk/>
            <pc:sldMk cId="29842517" sldId="257"/>
            <ac:spMk id="6" creationId="{8CC49293-B9A0-5EFB-3325-EC726A110A99}"/>
          </ac:spMkLst>
        </pc:spChg>
        <pc:spChg chg="add mod">
          <ac:chgData name="Angela Chalhoub" userId="37d5dbaf-a4fe-4050-a0a2-028a6325c251" providerId="ADAL" clId="{8891EF31-D485-41CE-BE7F-8E3FD237DB7A}" dt="2022-06-16T18:15:51.563" v="436" actId="338"/>
          <ac:spMkLst>
            <pc:docMk/>
            <pc:sldMk cId="29842517" sldId="257"/>
            <ac:spMk id="7" creationId="{D157F6BF-C7E0-1A0B-D8CF-4A36A21DCE6A}"/>
          </ac:spMkLst>
        </pc:spChg>
        <pc:spChg chg="add mod">
          <ac:chgData name="Angela Chalhoub" userId="37d5dbaf-a4fe-4050-a0a2-028a6325c251" providerId="ADAL" clId="{8891EF31-D485-41CE-BE7F-8E3FD237DB7A}" dt="2022-06-16T18:15:51.563" v="436" actId="338"/>
          <ac:spMkLst>
            <pc:docMk/>
            <pc:sldMk cId="29842517" sldId="257"/>
            <ac:spMk id="8" creationId="{9EFCAE5A-024C-FD6E-6B32-581B75C58117}"/>
          </ac:spMkLst>
        </pc:spChg>
        <pc:spChg chg="mod">
          <ac:chgData name="Angela Chalhoub" userId="37d5dbaf-a4fe-4050-a0a2-028a6325c251" providerId="ADAL" clId="{8891EF31-D485-41CE-BE7F-8E3FD237DB7A}" dt="2022-06-16T17:25:28.588" v="212"/>
          <ac:spMkLst>
            <pc:docMk/>
            <pc:sldMk cId="29842517" sldId="257"/>
            <ac:spMk id="11" creationId="{90A864C1-45EB-D583-C5DD-B3EB07424BEE}"/>
          </ac:spMkLst>
        </pc:spChg>
        <pc:spChg chg="mod">
          <ac:chgData name="Angela Chalhoub" userId="37d5dbaf-a4fe-4050-a0a2-028a6325c251" providerId="ADAL" clId="{8891EF31-D485-41CE-BE7F-8E3FD237DB7A}" dt="2022-06-16T17:25:28.588" v="212"/>
          <ac:spMkLst>
            <pc:docMk/>
            <pc:sldMk cId="29842517" sldId="257"/>
            <ac:spMk id="13" creationId="{E50497E7-C3DA-2304-F92E-79D500F073E3}"/>
          </ac:spMkLst>
        </pc:spChg>
        <pc:spChg chg="mod">
          <ac:chgData name="Angela Chalhoub" userId="37d5dbaf-a4fe-4050-a0a2-028a6325c251" providerId="ADAL" clId="{8891EF31-D485-41CE-BE7F-8E3FD237DB7A}" dt="2022-06-16T17:25:28.588" v="212"/>
          <ac:spMkLst>
            <pc:docMk/>
            <pc:sldMk cId="29842517" sldId="257"/>
            <ac:spMk id="14" creationId="{3EB88D55-B25D-0780-62B6-5A5BDC8535A5}"/>
          </ac:spMkLst>
        </pc:spChg>
        <pc:spChg chg="mod">
          <ac:chgData name="Angela Chalhoub" userId="37d5dbaf-a4fe-4050-a0a2-028a6325c251" providerId="ADAL" clId="{8891EF31-D485-41CE-BE7F-8E3FD237DB7A}" dt="2022-06-16T17:25:28.588" v="212"/>
          <ac:spMkLst>
            <pc:docMk/>
            <pc:sldMk cId="29842517" sldId="257"/>
            <ac:spMk id="15" creationId="{E3956881-B559-E167-4BF8-68023FD8D2B3}"/>
          </ac:spMkLst>
        </pc:spChg>
        <pc:spChg chg="mod">
          <ac:chgData name="Angela Chalhoub" userId="37d5dbaf-a4fe-4050-a0a2-028a6325c251" providerId="ADAL" clId="{8891EF31-D485-41CE-BE7F-8E3FD237DB7A}" dt="2022-06-16T17:25:28.588" v="212"/>
          <ac:spMkLst>
            <pc:docMk/>
            <pc:sldMk cId="29842517" sldId="257"/>
            <ac:spMk id="16" creationId="{F0E84E2D-B391-FDF7-7C1C-30FD2729B962}"/>
          </ac:spMkLst>
        </pc:spChg>
        <pc:spChg chg="mod">
          <ac:chgData name="Angela Chalhoub" userId="37d5dbaf-a4fe-4050-a0a2-028a6325c251" providerId="ADAL" clId="{8891EF31-D485-41CE-BE7F-8E3FD237DB7A}" dt="2022-06-16T17:25:28.588" v="212"/>
          <ac:spMkLst>
            <pc:docMk/>
            <pc:sldMk cId="29842517" sldId="257"/>
            <ac:spMk id="17" creationId="{21485620-13D4-9FE4-930C-2B24F9CA56EF}"/>
          </ac:spMkLst>
        </pc:spChg>
        <pc:spChg chg="mod">
          <ac:chgData name="Angela Chalhoub" userId="37d5dbaf-a4fe-4050-a0a2-028a6325c251" providerId="ADAL" clId="{8891EF31-D485-41CE-BE7F-8E3FD237DB7A}" dt="2022-06-16T17:25:28.588" v="212"/>
          <ac:spMkLst>
            <pc:docMk/>
            <pc:sldMk cId="29842517" sldId="257"/>
            <ac:spMk id="18" creationId="{10AB1A93-0D81-4E49-7058-3DD0BC6A4A28}"/>
          </ac:spMkLst>
        </pc:spChg>
        <pc:spChg chg="mod">
          <ac:chgData name="Angela Chalhoub" userId="37d5dbaf-a4fe-4050-a0a2-028a6325c251" providerId="ADAL" clId="{8891EF31-D485-41CE-BE7F-8E3FD237DB7A}" dt="2022-06-16T17:25:28.588" v="212"/>
          <ac:spMkLst>
            <pc:docMk/>
            <pc:sldMk cId="29842517" sldId="257"/>
            <ac:spMk id="19" creationId="{9BBA1CB1-83CA-8F74-EF27-FBD3EE392D02}"/>
          </ac:spMkLst>
        </pc:spChg>
        <pc:spChg chg="mod">
          <ac:chgData name="Angela Chalhoub" userId="37d5dbaf-a4fe-4050-a0a2-028a6325c251" providerId="ADAL" clId="{8891EF31-D485-41CE-BE7F-8E3FD237DB7A}" dt="2022-06-16T17:25:28.588" v="212"/>
          <ac:spMkLst>
            <pc:docMk/>
            <pc:sldMk cId="29842517" sldId="257"/>
            <ac:spMk id="21" creationId="{6408CCFF-61D5-D44A-8A7B-2F7D20BB0E2F}"/>
          </ac:spMkLst>
        </pc:spChg>
        <pc:spChg chg="mod">
          <ac:chgData name="Angela Chalhoub" userId="37d5dbaf-a4fe-4050-a0a2-028a6325c251" providerId="ADAL" clId="{8891EF31-D485-41CE-BE7F-8E3FD237DB7A}" dt="2022-06-16T17:25:28.588" v="212"/>
          <ac:spMkLst>
            <pc:docMk/>
            <pc:sldMk cId="29842517" sldId="257"/>
            <ac:spMk id="22" creationId="{FDC10F60-C836-5F7E-CFB2-1BAAA5787CF0}"/>
          </ac:spMkLst>
        </pc:spChg>
        <pc:spChg chg="mod">
          <ac:chgData name="Angela Chalhoub" userId="37d5dbaf-a4fe-4050-a0a2-028a6325c251" providerId="ADAL" clId="{8891EF31-D485-41CE-BE7F-8E3FD237DB7A}" dt="2022-06-16T17:25:28.588" v="212"/>
          <ac:spMkLst>
            <pc:docMk/>
            <pc:sldMk cId="29842517" sldId="257"/>
            <ac:spMk id="23" creationId="{E600CEC2-435F-0DE3-146D-2FED368A1C44}"/>
          </ac:spMkLst>
        </pc:spChg>
        <pc:spChg chg="mod">
          <ac:chgData name="Angela Chalhoub" userId="37d5dbaf-a4fe-4050-a0a2-028a6325c251" providerId="ADAL" clId="{8891EF31-D485-41CE-BE7F-8E3FD237DB7A}" dt="2022-06-16T17:25:28.588" v="212"/>
          <ac:spMkLst>
            <pc:docMk/>
            <pc:sldMk cId="29842517" sldId="257"/>
            <ac:spMk id="25" creationId="{36B9671C-DCBB-41AF-4D5E-7A352C38F5A4}"/>
          </ac:spMkLst>
        </pc:spChg>
        <pc:spChg chg="mod">
          <ac:chgData name="Angela Chalhoub" userId="37d5dbaf-a4fe-4050-a0a2-028a6325c251" providerId="ADAL" clId="{8891EF31-D485-41CE-BE7F-8E3FD237DB7A}" dt="2022-06-16T17:25:28.588" v="212"/>
          <ac:spMkLst>
            <pc:docMk/>
            <pc:sldMk cId="29842517" sldId="257"/>
            <ac:spMk id="26" creationId="{985C30EA-4EF6-3203-DF7C-3086F2A3B172}"/>
          </ac:spMkLst>
        </pc:spChg>
        <pc:spChg chg="mod">
          <ac:chgData name="Angela Chalhoub" userId="37d5dbaf-a4fe-4050-a0a2-028a6325c251" providerId="ADAL" clId="{8891EF31-D485-41CE-BE7F-8E3FD237DB7A}" dt="2022-06-16T17:25:28.588" v="212"/>
          <ac:spMkLst>
            <pc:docMk/>
            <pc:sldMk cId="29842517" sldId="257"/>
            <ac:spMk id="27" creationId="{A392C44E-EA0F-C8F7-4F35-3757542AB27B}"/>
          </ac:spMkLst>
        </pc:spChg>
        <pc:spChg chg="mod">
          <ac:chgData name="Angela Chalhoub" userId="37d5dbaf-a4fe-4050-a0a2-028a6325c251" providerId="ADAL" clId="{8891EF31-D485-41CE-BE7F-8E3FD237DB7A}" dt="2022-06-16T17:25:28.588" v="212"/>
          <ac:spMkLst>
            <pc:docMk/>
            <pc:sldMk cId="29842517" sldId="257"/>
            <ac:spMk id="28" creationId="{70AB91EB-A04F-B6B7-5A6D-9411A51687BA}"/>
          </ac:spMkLst>
        </pc:spChg>
        <pc:spChg chg="mod">
          <ac:chgData name="Angela Chalhoub" userId="37d5dbaf-a4fe-4050-a0a2-028a6325c251" providerId="ADAL" clId="{8891EF31-D485-41CE-BE7F-8E3FD237DB7A}" dt="2022-06-16T17:25:28.588" v="212"/>
          <ac:spMkLst>
            <pc:docMk/>
            <pc:sldMk cId="29842517" sldId="257"/>
            <ac:spMk id="29" creationId="{BFED998E-2CAC-67EC-8DFF-D159E8A5D80F}"/>
          </ac:spMkLst>
        </pc:spChg>
        <pc:spChg chg="mod">
          <ac:chgData name="Angela Chalhoub" userId="37d5dbaf-a4fe-4050-a0a2-028a6325c251" providerId="ADAL" clId="{8891EF31-D485-41CE-BE7F-8E3FD237DB7A}" dt="2022-06-16T17:25:28.588" v="212"/>
          <ac:spMkLst>
            <pc:docMk/>
            <pc:sldMk cId="29842517" sldId="257"/>
            <ac:spMk id="30" creationId="{36304E38-94DF-E016-6AF7-275FEBB91764}"/>
          </ac:spMkLst>
        </pc:spChg>
        <pc:spChg chg="mod">
          <ac:chgData name="Angela Chalhoub" userId="37d5dbaf-a4fe-4050-a0a2-028a6325c251" providerId="ADAL" clId="{8891EF31-D485-41CE-BE7F-8E3FD237DB7A}" dt="2022-06-16T17:25:28.588" v="212"/>
          <ac:spMkLst>
            <pc:docMk/>
            <pc:sldMk cId="29842517" sldId="257"/>
            <ac:spMk id="31" creationId="{E27599D4-9EB4-D807-65C8-BB770EE46BF2}"/>
          </ac:spMkLst>
        </pc:spChg>
        <pc:spChg chg="mod">
          <ac:chgData name="Angela Chalhoub" userId="37d5dbaf-a4fe-4050-a0a2-028a6325c251" providerId="ADAL" clId="{8891EF31-D485-41CE-BE7F-8E3FD237DB7A}" dt="2022-06-16T17:25:28.588" v="212"/>
          <ac:spMkLst>
            <pc:docMk/>
            <pc:sldMk cId="29842517" sldId="257"/>
            <ac:spMk id="35" creationId="{4D9B07EC-C864-232F-0906-376262ED46EF}"/>
          </ac:spMkLst>
        </pc:spChg>
        <pc:spChg chg="mod">
          <ac:chgData name="Angela Chalhoub" userId="37d5dbaf-a4fe-4050-a0a2-028a6325c251" providerId="ADAL" clId="{8891EF31-D485-41CE-BE7F-8E3FD237DB7A}" dt="2022-06-16T17:25:28.588" v="212"/>
          <ac:spMkLst>
            <pc:docMk/>
            <pc:sldMk cId="29842517" sldId="257"/>
            <ac:spMk id="36" creationId="{F8C5BBDF-4E29-9FF0-0CA8-1085C0160F0A}"/>
          </ac:spMkLst>
        </pc:spChg>
        <pc:spChg chg="mod">
          <ac:chgData name="Angela Chalhoub" userId="37d5dbaf-a4fe-4050-a0a2-028a6325c251" providerId="ADAL" clId="{8891EF31-D485-41CE-BE7F-8E3FD237DB7A}" dt="2022-06-16T17:25:28.588" v="212"/>
          <ac:spMkLst>
            <pc:docMk/>
            <pc:sldMk cId="29842517" sldId="257"/>
            <ac:spMk id="37" creationId="{1DD9594B-C60F-8188-4291-ECEF47F33117}"/>
          </ac:spMkLst>
        </pc:spChg>
        <pc:spChg chg="mod">
          <ac:chgData name="Angela Chalhoub" userId="37d5dbaf-a4fe-4050-a0a2-028a6325c251" providerId="ADAL" clId="{8891EF31-D485-41CE-BE7F-8E3FD237DB7A}" dt="2022-06-16T17:25:28.588" v="212"/>
          <ac:spMkLst>
            <pc:docMk/>
            <pc:sldMk cId="29842517" sldId="257"/>
            <ac:spMk id="38" creationId="{4B2FDA83-6C80-46AE-8393-6C128DF37EE6}"/>
          </ac:spMkLst>
        </pc:spChg>
        <pc:spChg chg="mod">
          <ac:chgData name="Angela Chalhoub" userId="37d5dbaf-a4fe-4050-a0a2-028a6325c251" providerId="ADAL" clId="{8891EF31-D485-41CE-BE7F-8E3FD237DB7A}" dt="2022-06-16T17:25:28.588" v="212"/>
          <ac:spMkLst>
            <pc:docMk/>
            <pc:sldMk cId="29842517" sldId="257"/>
            <ac:spMk id="39" creationId="{12A01BD9-BAA4-D856-76EF-B7E7891964BC}"/>
          </ac:spMkLst>
        </pc:spChg>
        <pc:spChg chg="mod">
          <ac:chgData name="Angela Chalhoub" userId="37d5dbaf-a4fe-4050-a0a2-028a6325c251" providerId="ADAL" clId="{8891EF31-D485-41CE-BE7F-8E3FD237DB7A}" dt="2022-06-16T17:25:28.588" v="212"/>
          <ac:spMkLst>
            <pc:docMk/>
            <pc:sldMk cId="29842517" sldId="257"/>
            <ac:spMk id="40" creationId="{2372BC7E-9367-638C-0EF6-1AC449E09A84}"/>
          </ac:spMkLst>
        </pc:spChg>
        <pc:spChg chg="mod">
          <ac:chgData name="Angela Chalhoub" userId="37d5dbaf-a4fe-4050-a0a2-028a6325c251" providerId="ADAL" clId="{8891EF31-D485-41CE-BE7F-8E3FD237DB7A}" dt="2022-06-16T17:25:28.588" v="212"/>
          <ac:spMkLst>
            <pc:docMk/>
            <pc:sldMk cId="29842517" sldId="257"/>
            <ac:spMk id="41" creationId="{8E14C161-1DD1-0165-84E9-F472C6EF15D4}"/>
          </ac:spMkLst>
        </pc:spChg>
        <pc:spChg chg="mod">
          <ac:chgData name="Angela Chalhoub" userId="37d5dbaf-a4fe-4050-a0a2-028a6325c251" providerId="ADAL" clId="{8891EF31-D485-41CE-BE7F-8E3FD237DB7A}" dt="2022-06-16T17:25:28.588" v="212"/>
          <ac:spMkLst>
            <pc:docMk/>
            <pc:sldMk cId="29842517" sldId="257"/>
            <ac:spMk id="42" creationId="{87B64606-8338-4B05-021E-4E37A95FCAE0}"/>
          </ac:spMkLst>
        </pc:spChg>
        <pc:spChg chg="mod">
          <ac:chgData name="Angela Chalhoub" userId="37d5dbaf-a4fe-4050-a0a2-028a6325c251" providerId="ADAL" clId="{8891EF31-D485-41CE-BE7F-8E3FD237DB7A}" dt="2022-06-16T17:25:28.588" v="212"/>
          <ac:spMkLst>
            <pc:docMk/>
            <pc:sldMk cId="29842517" sldId="257"/>
            <ac:spMk id="43" creationId="{C842859F-8A4B-A158-5FF6-C70DC239AEB2}"/>
          </ac:spMkLst>
        </pc:spChg>
        <pc:spChg chg="mod">
          <ac:chgData name="Angela Chalhoub" userId="37d5dbaf-a4fe-4050-a0a2-028a6325c251" providerId="ADAL" clId="{8891EF31-D485-41CE-BE7F-8E3FD237DB7A}" dt="2022-06-16T17:25:28.588" v="212"/>
          <ac:spMkLst>
            <pc:docMk/>
            <pc:sldMk cId="29842517" sldId="257"/>
            <ac:spMk id="44" creationId="{DB42F4B4-06A9-8694-CC53-2260918B4244}"/>
          </ac:spMkLst>
        </pc:spChg>
        <pc:spChg chg="mod">
          <ac:chgData name="Angela Chalhoub" userId="37d5dbaf-a4fe-4050-a0a2-028a6325c251" providerId="ADAL" clId="{8891EF31-D485-41CE-BE7F-8E3FD237DB7A}" dt="2022-06-16T17:25:28.588" v="212"/>
          <ac:spMkLst>
            <pc:docMk/>
            <pc:sldMk cId="29842517" sldId="257"/>
            <ac:spMk id="45" creationId="{DCB01224-E4C8-E57D-46FF-FA51E2F6540A}"/>
          </ac:spMkLst>
        </pc:spChg>
        <pc:spChg chg="mod">
          <ac:chgData name="Angela Chalhoub" userId="37d5dbaf-a4fe-4050-a0a2-028a6325c251" providerId="ADAL" clId="{8891EF31-D485-41CE-BE7F-8E3FD237DB7A}" dt="2022-06-16T17:25:28.588" v="212"/>
          <ac:spMkLst>
            <pc:docMk/>
            <pc:sldMk cId="29842517" sldId="257"/>
            <ac:spMk id="46" creationId="{C2C56649-FDCF-3B98-CD36-9307DA0C3902}"/>
          </ac:spMkLst>
        </pc:spChg>
        <pc:spChg chg="mod">
          <ac:chgData name="Angela Chalhoub" userId="37d5dbaf-a4fe-4050-a0a2-028a6325c251" providerId="ADAL" clId="{8891EF31-D485-41CE-BE7F-8E3FD237DB7A}" dt="2022-06-16T17:25:28.588" v="212"/>
          <ac:spMkLst>
            <pc:docMk/>
            <pc:sldMk cId="29842517" sldId="257"/>
            <ac:spMk id="47" creationId="{97B917E5-ED97-BCD0-6CB1-C373508727C5}"/>
          </ac:spMkLst>
        </pc:spChg>
        <pc:spChg chg="mod">
          <ac:chgData name="Angela Chalhoub" userId="37d5dbaf-a4fe-4050-a0a2-028a6325c251" providerId="ADAL" clId="{8891EF31-D485-41CE-BE7F-8E3FD237DB7A}" dt="2022-06-16T17:25:28.588" v="212"/>
          <ac:spMkLst>
            <pc:docMk/>
            <pc:sldMk cId="29842517" sldId="257"/>
            <ac:spMk id="48" creationId="{4B45F7E7-3122-999A-819C-C8E62A399F8A}"/>
          </ac:spMkLst>
        </pc:spChg>
        <pc:spChg chg="mod">
          <ac:chgData name="Angela Chalhoub" userId="37d5dbaf-a4fe-4050-a0a2-028a6325c251" providerId="ADAL" clId="{8891EF31-D485-41CE-BE7F-8E3FD237DB7A}" dt="2022-06-16T17:25:28.588" v="212"/>
          <ac:spMkLst>
            <pc:docMk/>
            <pc:sldMk cId="29842517" sldId="257"/>
            <ac:spMk id="49" creationId="{79B160BF-84F7-24F1-DD88-904B774C2EA1}"/>
          </ac:spMkLst>
        </pc:spChg>
        <pc:spChg chg="mod">
          <ac:chgData name="Angela Chalhoub" userId="37d5dbaf-a4fe-4050-a0a2-028a6325c251" providerId="ADAL" clId="{8891EF31-D485-41CE-BE7F-8E3FD237DB7A}" dt="2022-06-16T17:25:28.588" v="212"/>
          <ac:spMkLst>
            <pc:docMk/>
            <pc:sldMk cId="29842517" sldId="257"/>
            <ac:spMk id="50" creationId="{27EC5C88-2470-9A66-C1E8-C007C1374E5A}"/>
          </ac:spMkLst>
        </pc:spChg>
        <pc:spChg chg="mod">
          <ac:chgData name="Angela Chalhoub" userId="37d5dbaf-a4fe-4050-a0a2-028a6325c251" providerId="ADAL" clId="{8891EF31-D485-41CE-BE7F-8E3FD237DB7A}" dt="2022-06-16T17:25:28.588" v="212"/>
          <ac:spMkLst>
            <pc:docMk/>
            <pc:sldMk cId="29842517" sldId="257"/>
            <ac:spMk id="51" creationId="{FFC125F8-8655-31CE-518D-82D308E5F369}"/>
          </ac:spMkLst>
        </pc:spChg>
        <pc:spChg chg="mod">
          <ac:chgData name="Angela Chalhoub" userId="37d5dbaf-a4fe-4050-a0a2-028a6325c251" providerId="ADAL" clId="{8891EF31-D485-41CE-BE7F-8E3FD237DB7A}" dt="2022-06-16T17:25:28.588" v="212"/>
          <ac:spMkLst>
            <pc:docMk/>
            <pc:sldMk cId="29842517" sldId="257"/>
            <ac:spMk id="52" creationId="{91BF27D1-439C-1D44-C3EC-410C37FADEF2}"/>
          </ac:spMkLst>
        </pc:spChg>
        <pc:spChg chg="mod">
          <ac:chgData name="Angela Chalhoub" userId="37d5dbaf-a4fe-4050-a0a2-028a6325c251" providerId="ADAL" clId="{8891EF31-D485-41CE-BE7F-8E3FD237DB7A}" dt="2022-06-16T17:25:28.588" v="212"/>
          <ac:spMkLst>
            <pc:docMk/>
            <pc:sldMk cId="29842517" sldId="257"/>
            <ac:spMk id="53" creationId="{580DBE22-4F56-6095-FED3-1D97F0AA1572}"/>
          </ac:spMkLst>
        </pc:spChg>
        <pc:spChg chg="mod">
          <ac:chgData name="Angela Chalhoub" userId="37d5dbaf-a4fe-4050-a0a2-028a6325c251" providerId="ADAL" clId="{8891EF31-D485-41CE-BE7F-8E3FD237DB7A}" dt="2022-06-16T17:25:28.588" v="212"/>
          <ac:spMkLst>
            <pc:docMk/>
            <pc:sldMk cId="29842517" sldId="257"/>
            <ac:spMk id="54" creationId="{50C63B06-F437-5792-9665-962D30616C98}"/>
          </ac:spMkLst>
        </pc:spChg>
        <pc:spChg chg="mod">
          <ac:chgData name="Angela Chalhoub" userId="37d5dbaf-a4fe-4050-a0a2-028a6325c251" providerId="ADAL" clId="{8891EF31-D485-41CE-BE7F-8E3FD237DB7A}" dt="2022-06-16T17:25:28.588" v="212"/>
          <ac:spMkLst>
            <pc:docMk/>
            <pc:sldMk cId="29842517" sldId="257"/>
            <ac:spMk id="55" creationId="{D138227B-C874-6EA7-4D5D-DDDBFEAF6AAE}"/>
          </ac:spMkLst>
        </pc:spChg>
        <pc:spChg chg="mod">
          <ac:chgData name="Angela Chalhoub" userId="37d5dbaf-a4fe-4050-a0a2-028a6325c251" providerId="ADAL" clId="{8891EF31-D485-41CE-BE7F-8E3FD237DB7A}" dt="2022-06-16T17:25:28.588" v="212"/>
          <ac:spMkLst>
            <pc:docMk/>
            <pc:sldMk cId="29842517" sldId="257"/>
            <ac:spMk id="56" creationId="{3B6EDE30-0C09-F8D8-2136-3E3B29CFB1AE}"/>
          </ac:spMkLst>
        </pc:spChg>
        <pc:spChg chg="mod">
          <ac:chgData name="Angela Chalhoub" userId="37d5dbaf-a4fe-4050-a0a2-028a6325c251" providerId="ADAL" clId="{8891EF31-D485-41CE-BE7F-8E3FD237DB7A}" dt="2022-06-16T17:25:28.588" v="212"/>
          <ac:spMkLst>
            <pc:docMk/>
            <pc:sldMk cId="29842517" sldId="257"/>
            <ac:spMk id="57" creationId="{2467DF07-51B3-DC7A-F1C4-88F7D342BFAB}"/>
          </ac:spMkLst>
        </pc:spChg>
        <pc:spChg chg="mod">
          <ac:chgData name="Angela Chalhoub" userId="37d5dbaf-a4fe-4050-a0a2-028a6325c251" providerId="ADAL" clId="{8891EF31-D485-41CE-BE7F-8E3FD237DB7A}" dt="2022-06-16T17:25:28.588" v="212"/>
          <ac:spMkLst>
            <pc:docMk/>
            <pc:sldMk cId="29842517" sldId="257"/>
            <ac:spMk id="58" creationId="{837F9226-75B4-8F71-75C1-DC5E93CF818F}"/>
          </ac:spMkLst>
        </pc:spChg>
        <pc:spChg chg="mod">
          <ac:chgData name="Angela Chalhoub" userId="37d5dbaf-a4fe-4050-a0a2-028a6325c251" providerId="ADAL" clId="{8891EF31-D485-41CE-BE7F-8E3FD237DB7A}" dt="2022-06-16T17:25:28.588" v="212"/>
          <ac:spMkLst>
            <pc:docMk/>
            <pc:sldMk cId="29842517" sldId="257"/>
            <ac:spMk id="59" creationId="{BAFE4593-F612-C321-073C-29E9582DE266}"/>
          </ac:spMkLst>
        </pc:spChg>
        <pc:spChg chg="mod">
          <ac:chgData name="Angela Chalhoub" userId="37d5dbaf-a4fe-4050-a0a2-028a6325c251" providerId="ADAL" clId="{8891EF31-D485-41CE-BE7F-8E3FD237DB7A}" dt="2022-06-16T17:25:28.588" v="212"/>
          <ac:spMkLst>
            <pc:docMk/>
            <pc:sldMk cId="29842517" sldId="257"/>
            <ac:spMk id="60" creationId="{B4157709-1200-B065-D10D-C36B56BB95D2}"/>
          </ac:spMkLst>
        </pc:spChg>
        <pc:spChg chg="mod">
          <ac:chgData name="Angela Chalhoub" userId="37d5dbaf-a4fe-4050-a0a2-028a6325c251" providerId="ADAL" clId="{8891EF31-D485-41CE-BE7F-8E3FD237DB7A}" dt="2022-06-16T17:25:28.588" v="212"/>
          <ac:spMkLst>
            <pc:docMk/>
            <pc:sldMk cId="29842517" sldId="257"/>
            <ac:spMk id="61" creationId="{F0E065A0-6424-6582-6288-F49794AB1D1C}"/>
          </ac:spMkLst>
        </pc:spChg>
        <pc:spChg chg="mod">
          <ac:chgData name="Angela Chalhoub" userId="37d5dbaf-a4fe-4050-a0a2-028a6325c251" providerId="ADAL" clId="{8891EF31-D485-41CE-BE7F-8E3FD237DB7A}" dt="2022-06-16T17:25:28.588" v="212"/>
          <ac:spMkLst>
            <pc:docMk/>
            <pc:sldMk cId="29842517" sldId="257"/>
            <ac:spMk id="62" creationId="{63655237-96D6-D805-CA6D-27EBB41CDB22}"/>
          </ac:spMkLst>
        </pc:spChg>
        <pc:spChg chg="mod">
          <ac:chgData name="Angela Chalhoub" userId="37d5dbaf-a4fe-4050-a0a2-028a6325c251" providerId="ADAL" clId="{8891EF31-D485-41CE-BE7F-8E3FD237DB7A}" dt="2022-06-16T17:25:28.588" v="212"/>
          <ac:spMkLst>
            <pc:docMk/>
            <pc:sldMk cId="29842517" sldId="257"/>
            <ac:spMk id="63" creationId="{20A2F360-9E9A-0156-C469-E4AF2AC8D61D}"/>
          </ac:spMkLst>
        </pc:spChg>
        <pc:spChg chg="mod">
          <ac:chgData name="Angela Chalhoub" userId="37d5dbaf-a4fe-4050-a0a2-028a6325c251" providerId="ADAL" clId="{8891EF31-D485-41CE-BE7F-8E3FD237DB7A}" dt="2022-06-16T17:25:28.588" v="212"/>
          <ac:spMkLst>
            <pc:docMk/>
            <pc:sldMk cId="29842517" sldId="257"/>
            <ac:spMk id="64" creationId="{36DAF1A1-3F87-ADB3-3056-4CCDCA2003DD}"/>
          </ac:spMkLst>
        </pc:spChg>
        <pc:spChg chg="mod">
          <ac:chgData name="Angela Chalhoub" userId="37d5dbaf-a4fe-4050-a0a2-028a6325c251" providerId="ADAL" clId="{8891EF31-D485-41CE-BE7F-8E3FD237DB7A}" dt="2022-06-16T17:25:28.588" v="212"/>
          <ac:spMkLst>
            <pc:docMk/>
            <pc:sldMk cId="29842517" sldId="257"/>
            <ac:spMk id="65" creationId="{2848414F-48A4-A7C9-6F89-5AFEFB3952BF}"/>
          </ac:spMkLst>
        </pc:spChg>
        <pc:spChg chg="mod">
          <ac:chgData name="Angela Chalhoub" userId="37d5dbaf-a4fe-4050-a0a2-028a6325c251" providerId="ADAL" clId="{8891EF31-D485-41CE-BE7F-8E3FD237DB7A}" dt="2022-06-16T17:25:28.588" v="212"/>
          <ac:spMkLst>
            <pc:docMk/>
            <pc:sldMk cId="29842517" sldId="257"/>
            <ac:spMk id="66" creationId="{F750D13D-D962-7B48-48D1-7A6F6DB6E10F}"/>
          </ac:spMkLst>
        </pc:spChg>
        <pc:spChg chg="mod">
          <ac:chgData name="Angela Chalhoub" userId="37d5dbaf-a4fe-4050-a0a2-028a6325c251" providerId="ADAL" clId="{8891EF31-D485-41CE-BE7F-8E3FD237DB7A}" dt="2022-06-16T17:25:28.588" v="212"/>
          <ac:spMkLst>
            <pc:docMk/>
            <pc:sldMk cId="29842517" sldId="257"/>
            <ac:spMk id="67" creationId="{17C4BD57-54AF-172E-375B-18E4F309D5BC}"/>
          </ac:spMkLst>
        </pc:spChg>
        <pc:spChg chg="mod">
          <ac:chgData name="Angela Chalhoub" userId="37d5dbaf-a4fe-4050-a0a2-028a6325c251" providerId="ADAL" clId="{8891EF31-D485-41CE-BE7F-8E3FD237DB7A}" dt="2022-06-16T17:25:28.588" v="212"/>
          <ac:spMkLst>
            <pc:docMk/>
            <pc:sldMk cId="29842517" sldId="257"/>
            <ac:spMk id="68" creationId="{667FC8D2-AA5E-959A-CE39-B557BE426178}"/>
          </ac:spMkLst>
        </pc:spChg>
        <pc:spChg chg="mod">
          <ac:chgData name="Angela Chalhoub" userId="37d5dbaf-a4fe-4050-a0a2-028a6325c251" providerId="ADAL" clId="{8891EF31-D485-41CE-BE7F-8E3FD237DB7A}" dt="2022-06-16T17:25:28.588" v="212"/>
          <ac:spMkLst>
            <pc:docMk/>
            <pc:sldMk cId="29842517" sldId="257"/>
            <ac:spMk id="69" creationId="{7D1D8B73-8C17-DEEA-A9A8-5A25135EA894}"/>
          </ac:spMkLst>
        </pc:spChg>
        <pc:spChg chg="mod">
          <ac:chgData name="Angela Chalhoub" userId="37d5dbaf-a4fe-4050-a0a2-028a6325c251" providerId="ADAL" clId="{8891EF31-D485-41CE-BE7F-8E3FD237DB7A}" dt="2022-06-16T17:25:28.588" v="212"/>
          <ac:spMkLst>
            <pc:docMk/>
            <pc:sldMk cId="29842517" sldId="257"/>
            <ac:spMk id="70" creationId="{D453D53B-357D-B865-9BCF-B91D300CF96E}"/>
          </ac:spMkLst>
        </pc:spChg>
        <pc:spChg chg="mod">
          <ac:chgData name="Angela Chalhoub" userId="37d5dbaf-a4fe-4050-a0a2-028a6325c251" providerId="ADAL" clId="{8891EF31-D485-41CE-BE7F-8E3FD237DB7A}" dt="2022-06-16T17:25:28.588" v="212"/>
          <ac:spMkLst>
            <pc:docMk/>
            <pc:sldMk cId="29842517" sldId="257"/>
            <ac:spMk id="71" creationId="{BB17113C-770C-DD9A-28CC-D5A5B0B9E8E5}"/>
          </ac:spMkLst>
        </pc:spChg>
        <pc:spChg chg="mod">
          <ac:chgData name="Angela Chalhoub" userId="37d5dbaf-a4fe-4050-a0a2-028a6325c251" providerId="ADAL" clId="{8891EF31-D485-41CE-BE7F-8E3FD237DB7A}" dt="2022-06-16T17:25:28.588" v="212"/>
          <ac:spMkLst>
            <pc:docMk/>
            <pc:sldMk cId="29842517" sldId="257"/>
            <ac:spMk id="72" creationId="{9E4CCAC7-78F7-7045-2839-7DB976B50BFC}"/>
          </ac:spMkLst>
        </pc:spChg>
        <pc:spChg chg="mod">
          <ac:chgData name="Angela Chalhoub" userId="37d5dbaf-a4fe-4050-a0a2-028a6325c251" providerId="ADAL" clId="{8891EF31-D485-41CE-BE7F-8E3FD237DB7A}" dt="2022-06-16T17:25:28.588" v="212"/>
          <ac:spMkLst>
            <pc:docMk/>
            <pc:sldMk cId="29842517" sldId="257"/>
            <ac:spMk id="73" creationId="{CF660193-5305-9959-476B-36D9729F10C8}"/>
          </ac:spMkLst>
        </pc:spChg>
        <pc:spChg chg="mod">
          <ac:chgData name="Angela Chalhoub" userId="37d5dbaf-a4fe-4050-a0a2-028a6325c251" providerId="ADAL" clId="{8891EF31-D485-41CE-BE7F-8E3FD237DB7A}" dt="2022-06-16T17:25:28.588" v="212"/>
          <ac:spMkLst>
            <pc:docMk/>
            <pc:sldMk cId="29842517" sldId="257"/>
            <ac:spMk id="74" creationId="{F1CFAFA4-9D4C-0881-A8D4-C47B226CF4FB}"/>
          </ac:spMkLst>
        </pc:spChg>
        <pc:spChg chg="mod">
          <ac:chgData name="Angela Chalhoub" userId="37d5dbaf-a4fe-4050-a0a2-028a6325c251" providerId="ADAL" clId="{8891EF31-D485-41CE-BE7F-8E3FD237DB7A}" dt="2022-06-16T17:25:28.588" v="212"/>
          <ac:spMkLst>
            <pc:docMk/>
            <pc:sldMk cId="29842517" sldId="257"/>
            <ac:spMk id="75" creationId="{6F2C9E6D-E322-552A-0550-8A70D1342627}"/>
          </ac:spMkLst>
        </pc:spChg>
        <pc:spChg chg="mod">
          <ac:chgData name="Angela Chalhoub" userId="37d5dbaf-a4fe-4050-a0a2-028a6325c251" providerId="ADAL" clId="{8891EF31-D485-41CE-BE7F-8E3FD237DB7A}" dt="2022-06-16T17:25:28.588" v="212"/>
          <ac:spMkLst>
            <pc:docMk/>
            <pc:sldMk cId="29842517" sldId="257"/>
            <ac:spMk id="76" creationId="{59DE55C8-2915-3DB2-C92B-073614FF1486}"/>
          </ac:spMkLst>
        </pc:spChg>
        <pc:spChg chg="mod">
          <ac:chgData name="Angela Chalhoub" userId="37d5dbaf-a4fe-4050-a0a2-028a6325c251" providerId="ADAL" clId="{8891EF31-D485-41CE-BE7F-8E3FD237DB7A}" dt="2022-06-16T17:25:28.588" v="212"/>
          <ac:spMkLst>
            <pc:docMk/>
            <pc:sldMk cId="29842517" sldId="257"/>
            <ac:spMk id="77" creationId="{FF627ED9-84AF-D3F8-B5CE-A75CA0CC433A}"/>
          </ac:spMkLst>
        </pc:spChg>
        <pc:spChg chg="mod">
          <ac:chgData name="Angela Chalhoub" userId="37d5dbaf-a4fe-4050-a0a2-028a6325c251" providerId="ADAL" clId="{8891EF31-D485-41CE-BE7F-8E3FD237DB7A}" dt="2022-06-16T17:25:28.588" v="212"/>
          <ac:spMkLst>
            <pc:docMk/>
            <pc:sldMk cId="29842517" sldId="257"/>
            <ac:spMk id="78" creationId="{F83456C3-B931-2142-3374-7B93ABFE2CD8}"/>
          </ac:spMkLst>
        </pc:spChg>
        <pc:spChg chg="mod">
          <ac:chgData name="Angela Chalhoub" userId="37d5dbaf-a4fe-4050-a0a2-028a6325c251" providerId="ADAL" clId="{8891EF31-D485-41CE-BE7F-8E3FD237DB7A}" dt="2022-06-16T17:25:28.588" v="212"/>
          <ac:spMkLst>
            <pc:docMk/>
            <pc:sldMk cId="29842517" sldId="257"/>
            <ac:spMk id="79" creationId="{A76C792C-83DC-3B6F-009E-1C7E26676BE4}"/>
          </ac:spMkLst>
        </pc:spChg>
        <pc:spChg chg="mod">
          <ac:chgData name="Angela Chalhoub" userId="37d5dbaf-a4fe-4050-a0a2-028a6325c251" providerId="ADAL" clId="{8891EF31-D485-41CE-BE7F-8E3FD237DB7A}" dt="2022-06-16T17:25:28.588" v="212"/>
          <ac:spMkLst>
            <pc:docMk/>
            <pc:sldMk cId="29842517" sldId="257"/>
            <ac:spMk id="80" creationId="{C44C38C8-5A2D-3A3D-1447-BC2303D5F8C8}"/>
          </ac:spMkLst>
        </pc:spChg>
        <pc:spChg chg="mod">
          <ac:chgData name="Angela Chalhoub" userId="37d5dbaf-a4fe-4050-a0a2-028a6325c251" providerId="ADAL" clId="{8891EF31-D485-41CE-BE7F-8E3FD237DB7A}" dt="2022-06-16T17:25:28.588" v="212"/>
          <ac:spMkLst>
            <pc:docMk/>
            <pc:sldMk cId="29842517" sldId="257"/>
            <ac:spMk id="81" creationId="{F99F09AA-F36C-20A3-47DF-AA77AC0421A2}"/>
          </ac:spMkLst>
        </pc:spChg>
        <pc:spChg chg="mod">
          <ac:chgData name="Angela Chalhoub" userId="37d5dbaf-a4fe-4050-a0a2-028a6325c251" providerId="ADAL" clId="{8891EF31-D485-41CE-BE7F-8E3FD237DB7A}" dt="2022-06-16T17:25:28.588" v="212"/>
          <ac:spMkLst>
            <pc:docMk/>
            <pc:sldMk cId="29842517" sldId="257"/>
            <ac:spMk id="82" creationId="{890197DB-577A-287C-7AC7-6A1473119C85}"/>
          </ac:spMkLst>
        </pc:spChg>
        <pc:spChg chg="mod">
          <ac:chgData name="Angela Chalhoub" userId="37d5dbaf-a4fe-4050-a0a2-028a6325c251" providerId="ADAL" clId="{8891EF31-D485-41CE-BE7F-8E3FD237DB7A}" dt="2022-06-16T17:25:28.588" v="212"/>
          <ac:spMkLst>
            <pc:docMk/>
            <pc:sldMk cId="29842517" sldId="257"/>
            <ac:spMk id="83" creationId="{68C8054F-EA12-5222-1858-13FFAC666A79}"/>
          </ac:spMkLst>
        </pc:spChg>
        <pc:spChg chg="mod">
          <ac:chgData name="Angela Chalhoub" userId="37d5dbaf-a4fe-4050-a0a2-028a6325c251" providerId="ADAL" clId="{8891EF31-D485-41CE-BE7F-8E3FD237DB7A}" dt="2022-06-16T17:25:28.588" v="212"/>
          <ac:spMkLst>
            <pc:docMk/>
            <pc:sldMk cId="29842517" sldId="257"/>
            <ac:spMk id="84" creationId="{8DF00CDC-28B4-EBE4-6D21-A0DEF2ECDF69}"/>
          </ac:spMkLst>
        </pc:spChg>
        <pc:spChg chg="mod">
          <ac:chgData name="Angela Chalhoub" userId="37d5dbaf-a4fe-4050-a0a2-028a6325c251" providerId="ADAL" clId="{8891EF31-D485-41CE-BE7F-8E3FD237DB7A}" dt="2022-06-16T17:25:28.588" v="212"/>
          <ac:spMkLst>
            <pc:docMk/>
            <pc:sldMk cId="29842517" sldId="257"/>
            <ac:spMk id="85" creationId="{328BD9FE-E1DC-13CF-4582-14E56362E310}"/>
          </ac:spMkLst>
        </pc:spChg>
        <pc:spChg chg="mod">
          <ac:chgData name="Angela Chalhoub" userId="37d5dbaf-a4fe-4050-a0a2-028a6325c251" providerId="ADAL" clId="{8891EF31-D485-41CE-BE7F-8E3FD237DB7A}" dt="2022-06-16T17:25:28.588" v="212"/>
          <ac:spMkLst>
            <pc:docMk/>
            <pc:sldMk cId="29842517" sldId="257"/>
            <ac:spMk id="86" creationId="{B2C6402C-E761-9146-56D4-E463E5B6D606}"/>
          </ac:spMkLst>
        </pc:spChg>
        <pc:spChg chg="mod">
          <ac:chgData name="Angela Chalhoub" userId="37d5dbaf-a4fe-4050-a0a2-028a6325c251" providerId="ADAL" clId="{8891EF31-D485-41CE-BE7F-8E3FD237DB7A}" dt="2022-06-16T17:25:28.588" v="212"/>
          <ac:spMkLst>
            <pc:docMk/>
            <pc:sldMk cId="29842517" sldId="257"/>
            <ac:spMk id="87" creationId="{6C46EFD1-9646-D514-6257-9BB5734A2091}"/>
          </ac:spMkLst>
        </pc:spChg>
        <pc:spChg chg="mod">
          <ac:chgData name="Angela Chalhoub" userId="37d5dbaf-a4fe-4050-a0a2-028a6325c251" providerId="ADAL" clId="{8891EF31-D485-41CE-BE7F-8E3FD237DB7A}" dt="2022-06-16T17:25:28.588" v="212"/>
          <ac:spMkLst>
            <pc:docMk/>
            <pc:sldMk cId="29842517" sldId="257"/>
            <ac:spMk id="88" creationId="{F33921D0-A23E-1AF6-6A49-851BAFC1BD4E}"/>
          </ac:spMkLst>
        </pc:spChg>
        <pc:spChg chg="mod">
          <ac:chgData name="Angela Chalhoub" userId="37d5dbaf-a4fe-4050-a0a2-028a6325c251" providerId="ADAL" clId="{8891EF31-D485-41CE-BE7F-8E3FD237DB7A}" dt="2022-06-16T17:25:28.588" v="212"/>
          <ac:spMkLst>
            <pc:docMk/>
            <pc:sldMk cId="29842517" sldId="257"/>
            <ac:spMk id="89" creationId="{D1B710CF-D7D6-1094-5752-94562777EA53}"/>
          </ac:spMkLst>
        </pc:spChg>
        <pc:spChg chg="mod">
          <ac:chgData name="Angela Chalhoub" userId="37d5dbaf-a4fe-4050-a0a2-028a6325c251" providerId="ADAL" clId="{8891EF31-D485-41CE-BE7F-8E3FD237DB7A}" dt="2022-06-16T17:25:28.588" v="212"/>
          <ac:spMkLst>
            <pc:docMk/>
            <pc:sldMk cId="29842517" sldId="257"/>
            <ac:spMk id="90" creationId="{367F16B8-DE1A-2398-92E7-CDABAE42EEE4}"/>
          </ac:spMkLst>
        </pc:spChg>
        <pc:spChg chg="mod">
          <ac:chgData name="Angela Chalhoub" userId="37d5dbaf-a4fe-4050-a0a2-028a6325c251" providerId="ADAL" clId="{8891EF31-D485-41CE-BE7F-8E3FD237DB7A}" dt="2022-06-16T17:25:28.588" v="212"/>
          <ac:spMkLst>
            <pc:docMk/>
            <pc:sldMk cId="29842517" sldId="257"/>
            <ac:spMk id="91" creationId="{B54CD38B-DF22-46E8-8E16-79F3FAED84ED}"/>
          </ac:spMkLst>
        </pc:spChg>
        <pc:spChg chg="mod">
          <ac:chgData name="Angela Chalhoub" userId="37d5dbaf-a4fe-4050-a0a2-028a6325c251" providerId="ADAL" clId="{8891EF31-D485-41CE-BE7F-8E3FD237DB7A}" dt="2022-06-16T17:25:28.588" v="212"/>
          <ac:spMkLst>
            <pc:docMk/>
            <pc:sldMk cId="29842517" sldId="257"/>
            <ac:spMk id="92" creationId="{D4D9BF63-B556-4914-5F15-3A8F215C72CE}"/>
          </ac:spMkLst>
        </pc:spChg>
        <pc:spChg chg="mod">
          <ac:chgData name="Angela Chalhoub" userId="37d5dbaf-a4fe-4050-a0a2-028a6325c251" providerId="ADAL" clId="{8891EF31-D485-41CE-BE7F-8E3FD237DB7A}" dt="2022-06-16T17:25:28.588" v="212"/>
          <ac:spMkLst>
            <pc:docMk/>
            <pc:sldMk cId="29842517" sldId="257"/>
            <ac:spMk id="93" creationId="{EA63EB0F-E81E-2ABD-BD93-E4235DCE61EC}"/>
          </ac:spMkLst>
        </pc:spChg>
        <pc:spChg chg="add del mod">
          <ac:chgData name="Angela Chalhoub" userId="37d5dbaf-a4fe-4050-a0a2-028a6325c251" providerId="ADAL" clId="{8891EF31-D485-41CE-BE7F-8E3FD237DB7A}" dt="2022-06-16T17:31:38.660" v="226"/>
          <ac:spMkLst>
            <pc:docMk/>
            <pc:sldMk cId="29842517" sldId="257"/>
            <ac:spMk id="95" creationId="{34B863F9-BB91-F2B0-E68B-0672F3E0ACC8}"/>
          </ac:spMkLst>
        </pc:spChg>
        <pc:spChg chg="add mod">
          <ac:chgData name="Angela Chalhoub" userId="37d5dbaf-a4fe-4050-a0a2-028a6325c251" providerId="ADAL" clId="{8891EF31-D485-41CE-BE7F-8E3FD237DB7A}" dt="2022-06-16T18:48:38.642" v="951" actId="1076"/>
          <ac:spMkLst>
            <pc:docMk/>
            <pc:sldMk cId="29842517" sldId="257"/>
            <ac:spMk id="96" creationId="{DAE237CF-7515-605B-A785-32F1E9CBE540}"/>
          </ac:spMkLst>
        </pc:spChg>
        <pc:spChg chg="add del mod">
          <ac:chgData name="Angela Chalhoub" userId="37d5dbaf-a4fe-4050-a0a2-028a6325c251" providerId="ADAL" clId="{8891EF31-D485-41CE-BE7F-8E3FD237DB7A}" dt="2022-06-16T17:36:40.521" v="253"/>
          <ac:spMkLst>
            <pc:docMk/>
            <pc:sldMk cId="29842517" sldId="257"/>
            <ac:spMk id="101" creationId="{2BE1FB09-C9B1-9040-54D3-687261FCB9C7}"/>
          </ac:spMkLst>
        </pc:spChg>
        <pc:spChg chg="add del mod">
          <ac:chgData name="Angela Chalhoub" userId="37d5dbaf-a4fe-4050-a0a2-028a6325c251" providerId="ADAL" clId="{8891EF31-D485-41CE-BE7F-8E3FD237DB7A}" dt="2022-06-16T17:36:40.521" v="253"/>
          <ac:spMkLst>
            <pc:docMk/>
            <pc:sldMk cId="29842517" sldId="257"/>
            <ac:spMk id="102" creationId="{D49B5751-34B0-DF07-1CDC-E264608E0F56}"/>
          </ac:spMkLst>
        </pc:spChg>
        <pc:spChg chg="add del mod">
          <ac:chgData name="Angela Chalhoub" userId="37d5dbaf-a4fe-4050-a0a2-028a6325c251" providerId="ADAL" clId="{8891EF31-D485-41CE-BE7F-8E3FD237DB7A}" dt="2022-06-16T17:36:40.521" v="253"/>
          <ac:spMkLst>
            <pc:docMk/>
            <pc:sldMk cId="29842517" sldId="257"/>
            <ac:spMk id="103" creationId="{9BB53F36-96DA-C548-47B6-1F265F67FB4D}"/>
          </ac:spMkLst>
        </pc:spChg>
        <pc:spChg chg="add del mod">
          <ac:chgData name="Angela Chalhoub" userId="37d5dbaf-a4fe-4050-a0a2-028a6325c251" providerId="ADAL" clId="{8891EF31-D485-41CE-BE7F-8E3FD237DB7A}" dt="2022-06-16T17:36:40.521" v="253"/>
          <ac:spMkLst>
            <pc:docMk/>
            <pc:sldMk cId="29842517" sldId="257"/>
            <ac:spMk id="104" creationId="{76FD4834-DA86-32CD-2F95-4AE88A2A5CFB}"/>
          </ac:spMkLst>
        </pc:spChg>
        <pc:spChg chg="mod">
          <ac:chgData name="Angela Chalhoub" userId="37d5dbaf-a4fe-4050-a0a2-028a6325c251" providerId="ADAL" clId="{8891EF31-D485-41CE-BE7F-8E3FD237DB7A}" dt="2022-06-16T17:36:38.801" v="252"/>
          <ac:spMkLst>
            <pc:docMk/>
            <pc:sldMk cId="29842517" sldId="257"/>
            <ac:spMk id="106" creationId="{875D105F-B1B4-DF04-65CE-8AF5341A22D3}"/>
          </ac:spMkLst>
        </pc:spChg>
        <pc:spChg chg="mod">
          <ac:chgData name="Angela Chalhoub" userId="37d5dbaf-a4fe-4050-a0a2-028a6325c251" providerId="ADAL" clId="{8891EF31-D485-41CE-BE7F-8E3FD237DB7A}" dt="2022-06-16T17:36:38.801" v="252"/>
          <ac:spMkLst>
            <pc:docMk/>
            <pc:sldMk cId="29842517" sldId="257"/>
            <ac:spMk id="109" creationId="{23792240-1C98-0F1B-C992-EB9BACD3BDA9}"/>
          </ac:spMkLst>
        </pc:spChg>
        <pc:spChg chg="mod">
          <ac:chgData name="Angela Chalhoub" userId="37d5dbaf-a4fe-4050-a0a2-028a6325c251" providerId="ADAL" clId="{8891EF31-D485-41CE-BE7F-8E3FD237DB7A}" dt="2022-06-16T17:36:38.801" v="252"/>
          <ac:spMkLst>
            <pc:docMk/>
            <pc:sldMk cId="29842517" sldId="257"/>
            <ac:spMk id="110" creationId="{1AE2B7CE-3F2A-F4C2-18A3-E12AB88F65AA}"/>
          </ac:spMkLst>
        </pc:spChg>
        <pc:spChg chg="mod">
          <ac:chgData name="Angela Chalhoub" userId="37d5dbaf-a4fe-4050-a0a2-028a6325c251" providerId="ADAL" clId="{8891EF31-D485-41CE-BE7F-8E3FD237DB7A}" dt="2022-06-16T17:36:38.801" v="252"/>
          <ac:spMkLst>
            <pc:docMk/>
            <pc:sldMk cId="29842517" sldId="257"/>
            <ac:spMk id="111" creationId="{5C5F894F-4C25-BB8D-26FA-5EC4A59F5F2A}"/>
          </ac:spMkLst>
        </pc:spChg>
        <pc:spChg chg="mod">
          <ac:chgData name="Angela Chalhoub" userId="37d5dbaf-a4fe-4050-a0a2-028a6325c251" providerId="ADAL" clId="{8891EF31-D485-41CE-BE7F-8E3FD237DB7A}" dt="2022-06-16T17:36:38.801" v="252"/>
          <ac:spMkLst>
            <pc:docMk/>
            <pc:sldMk cId="29842517" sldId="257"/>
            <ac:spMk id="112" creationId="{04BE908C-0A50-B86D-43E3-93C0845C40C6}"/>
          </ac:spMkLst>
        </pc:spChg>
        <pc:spChg chg="mod">
          <ac:chgData name="Angela Chalhoub" userId="37d5dbaf-a4fe-4050-a0a2-028a6325c251" providerId="ADAL" clId="{8891EF31-D485-41CE-BE7F-8E3FD237DB7A}" dt="2022-06-16T17:36:38.801" v="252"/>
          <ac:spMkLst>
            <pc:docMk/>
            <pc:sldMk cId="29842517" sldId="257"/>
            <ac:spMk id="113" creationId="{812C326F-11F5-8523-DA8B-C8ED96778292}"/>
          </ac:spMkLst>
        </pc:spChg>
        <pc:spChg chg="mod">
          <ac:chgData name="Angela Chalhoub" userId="37d5dbaf-a4fe-4050-a0a2-028a6325c251" providerId="ADAL" clId="{8891EF31-D485-41CE-BE7F-8E3FD237DB7A}" dt="2022-06-16T17:36:38.801" v="252"/>
          <ac:spMkLst>
            <pc:docMk/>
            <pc:sldMk cId="29842517" sldId="257"/>
            <ac:spMk id="116" creationId="{84F6CA42-7124-212D-B37F-A584DE39D948}"/>
          </ac:spMkLst>
        </pc:spChg>
        <pc:spChg chg="mod">
          <ac:chgData name="Angela Chalhoub" userId="37d5dbaf-a4fe-4050-a0a2-028a6325c251" providerId="ADAL" clId="{8891EF31-D485-41CE-BE7F-8E3FD237DB7A}" dt="2022-06-16T17:36:38.801" v="252"/>
          <ac:spMkLst>
            <pc:docMk/>
            <pc:sldMk cId="29842517" sldId="257"/>
            <ac:spMk id="117" creationId="{52A24668-DFCC-285D-076B-5E8BAB14ACA1}"/>
          </ac:spMkLst>
        </pc:spChg>
        <pc:spChg chg="mod">
          <ac:chgData name="Angela Chalhoub" userId="37d5dbaf-a4fe-4050-a0a2-028a6325c251" providerId="ADAL" clId="{8891EF31-D485-41CE-BE7F-8E3FD237DB7A}" dt="2022-06-16T17:36:38.801" v="252"/>
          <ac:spMkLst>
            <pc:docMk/>
            <pc:sldMk cId="29842517" sldId="257"/>
            <ac:spMk id="118" creationId="{00315FA8-5CFD-83DB-E89C-21FA25101FA9}"/>
          </ac:spMkLst>
        </pc:spChg>
        <pc:spChg chg="mod">
          <ac:chgData name="Angela Chalhoub" userId="37d5dbaf-a4fe-4050-a0a2-028a6325c251" providerId="ADAL" clId="{8891EF31-D485-41CE-BE7F-8E3FD237DB7A}" dt="2022-06-16T17:36:38.801" v="252"/>
          <ac:spMkLst>
            <pc:docMk/>
            <pc:sldMk cId="29842517" sldId="257"/>
            <ac:spMk id="119" creationId="{01BA6B93-D46E-B527-B79C-363A352D5F11}"/>
          </ac:spMkLst>
        </pc:spChg>
        <pc:spChg chg="mod">
          <ac:chgData name="Angela Chalhoub" userId="37d5dbaf-a4fe-4050-a0a2-028a6325c251" providerId="ADAL" clId="{8891EF31-D485-41CE-BE7F-8E3FD237DB7A}" dt="2022-06-16T17:36:38.801" v="252"/>
          <ac:spMkLst>
            <pc:docMk/>
            <pc:sldMk cId="29842517" sldId="257"/>
            <ac:spMk id="120" creationId="{DDBB0289-03A5-3162-598E-67ED5345F6F5}"/>
          </ac:spMkLst>
        </pc:spChg>
        <pc:spChg chg="mod">
          <ac:chgData name="Angela Chalhoub" userId="37d5dbaf-a4fe-4050-a0a2-028a6325c251" providerId="ADAL" clId="{8891EF31-D485-41CE-BE7F-8E3FD237DB7A}" dt="2022-06-16T17:36:38.801" v="252"/>
          <ac:spMkLst>
            <pc:docMk/>
            <pc:sldMk cId="29842517" sldId="257"/>
            <ac:spMk id="122" creationId="{F10A2E4F-E4A6-5DA6-101F-886894DEF9EB}"/>
          </ac:spMkLst>
        </pc:spChg>
        <pc:spChg chg="mod">
          <ac:chgData name="Angela Chalhoub" userId="37d5dbaf-a4fe-4050-a0a2-028a6325c251" providerId="ADAL" clId="{8891EF31-D485-41CE-BE7F-8E3FD237DB7A}" dt="2022-06-16T17:36:38.801" v="252"/>
          <ac:spMkLst>
            <pc:docMk/>
            <pc:sldMk cId="29842517" sldId="257"/>
            <ac:spMk id="125" creationId="{198D26D7-033A-3455-E8B1-F7978B371E90}"/>
          </ac:spMkLst>
        </pc:spChg>
        <pc:spChg chg="mod">
          <ac:chgData name="Angela Chalhoub" userId="37d5dbaf-a4fe-4050-a0a2-028a6325c251" providerId="ADAL" clId="{8891EF31-D485-41CE-BE7F-8E3FD237DB7A}" dt="2022-06-16T17:36:38.801" v="252"/>
          <ac:spMkLst>
            <pc:docMk/>
            <pc:sldMk cId="29842517" sldId="257"/>
            <ac:spMk id="127" creationId="{0B2F90FA-284B-D3BB-C363-565FA815F45B}"/>
          </ac:spMkLst>
        </pc:spChg>
        <pc:spChg chg="mod">
          <ac:chgData name="Angela Chalhoub" userId="37d5dbaf-a4fe-4050-a0a2-028a6325c251" providerId="ADAL" clId="{8891EF31-D485-41CE-BE7F-8E3FD237DB7A}" dt="2022-06-16T17:36:38.801" v="252"/>
          <ac:spMkLst>
            <pc:docMk/>
            <pc:sldMk cId="29842517" sldId="257"/>
            <ac:spMk id="128" creationId="{34DDCAA2-53C5-A83A-2D80-BA1BCF3BEE0A}"/>
          </ac:spMkLst>
        </pc:spChg>
        <pc:spChg chg="add del mod">
          <ac:chgData name="Angela Chalhoub" userId="37d5dbaf-a4fe-4050-a0a2-028a6325c251" providerId="ADAL" clId="{8891EF31-D485-41CE-BE7F-8E3FD237DB7A}" dt="2022-06-16T17:36:40.521" v="253"/>
          <ac:spMkLst>
            <pc:docMk/>
            <pc:sldMk cId="29842517" sldId="257"/>
            <ac:spMk id="129" creationId="{6D2496B9-4D4A-2DF7-37F9-B077B04BBDD9}"/>
          </ac:spMkLst>
        </pc:spChg>
        <pc:spChg chg="add del mod">
          <ac:chgData name="Angela Chalhoub" userId="37d5dbaf-a4fe-4050-a0a2-028a6325c251" providerId="ADAL" clId="{8891EF31-D485-41CE-BE7F-8E3FD237DB7A}" dt="2022-06-16T17:36:40.521" v="253"/>
          <ac:spMkLst>
            <pc:docMk/>
            <pc:sldMk cId="29842517" sldId="257"/>
            <ac:spMk id="130" creationId="{40EC9F58-E676-3322-C135-DFF582535FB2}"/>
          </ac:spMkLst>
        </pc:spChg>
        <pc:spChg chg="add del mod">
          <ac:chgData name="Angela Chalhoub" userId="37d5dbaf-a4fe-4050-a0a2-028a6325c251" providerId="ADAL" clId="{8891EF31-D485-41CE-BE7F-8E3FD237DB7A}" dt="2022-06-16T17:36:40.521" v="253"/>
          <ac:spMkLst>
            <pc:docMk/>
            <pc:sldMk cId="29842517" sldId="257"/>
            <ac:spMk id="131" creationId="{36A7F47A-11C4-44E7-03FF-5543DAEE19F3}"/>
          </ac:spMkLst>
        </pc:spChg>
        <pc:spChg chg="add del mod">
          <ac:chgData name="Angela Chalhoub" userId="37d5dbaf-a4fe-4050-a0a2-028a6325c251" providerId="ADAL" clId="{8891EF31-D485-41CE-BE7F-8E3FD237DB7A}" dt="2022-06-16T17:36:40.521" v="253"/>
          <ac:spMkLst>
            <pc:docMk/>
            <pc:sldMk cId="29842517" sldId="257"/>
            <ac:spMk id="132" creationId="{4414B00B-7C32-3D25-54AB-5CA9F870FEDD}"/>
          </ac:spMkLst>
        </pc:spChg>
        <pc:spChg chg="add del mod">
          <ac:chgData name="Angela Chalhoub" userId="37d5dbaf-a4fe-4050-a0a2-028a6325c251" providerId="ADAL" clId="{8891EF31-D485-41CE-BE7F-8E3FD237DB7A}" dt="2022-06-16T17:36:40.521" v="253"/>
          <ac:spMkLst>
            <pc:docMk/>
            <pc:sldMk cId="29842517" sldId="257"/>
            <ac:spMk id="133" creationId="{10F90A21-7761-70C5-7224-D876E4847BEC}"/>
          </ac:spMkLst>
        </pc:spChg>
        <pc:spChg chg="add del mod">
          <ac:chgData name="Angela Chalhoub" userId="37d5dbaf-a4fe-4050-a0a2-028a6325c251" providerId="ADAL" clId="{8891EF31-D485-41CE-BE7F-8E3FD237DB7A}" dt="2022-06-16T17:36:40.521" v="253"/>
          <ac:spMkLst>
            <pc:docMk/>
            <pc:sldMk cId="29842517" sldId="257"/>
            <ac:spMk id="134" creationId="{3EFABE15-E19C-F716-3569-B8E402F62F83}"/>
          </ac:spMkLst>
        </pc:spChg>
        <pc:spChg chg="add del mod">
          <ac:chgData name="Angela Chalhoub" userId="37d5dbaf-a4fe-4050-a0a2-028a6325c251" providerId="ADAL" clId="{8891EF31-D485-41CE-BE7F-8E3FD237DB7A}" dt="2022-06-16T17:36:40.521" v="253"/>
          <ac:spMkLst>
            <pc:docMk/>
            <pc:sldMk cId="29842517" sldId="257"/>
            <ac:spMk id="135" creationId="{3D675E0E-6689-AC6B-5592-13D29CC17E02}"/>
          </ac:spMkLst>
        </pc:spChg>
        <pc:spChg chg="add del mod">
          <ac:chgData name="Angela Chalhoub" userId="37d5dbaf-a4fe-4050-a0a2-028a6325c251" providerId="ADAL" clId="{8891EF31-D485-41CE-BE7F-8E3FD237DB7A}" dt="2022-06-16T17:36:40.521" v="253"/>
          <ac:spMkLst>
            <pc:docMk/>
            <pc:sldMk cId="29842517" sldId="257"/>
            <ac:spMk id="136" creationId="{6D2859D5-192E-C52F-6611-971F0E947DA0}"/>
          </ac:spMkLst>
        </pc:spChg>
        <pc:spChg chg="add del mod">
          <ac:chgData name="Angela Chalhoub" userId="37d5dbaf-a4fe-4050-a0a2-028a6325c251" providerId="ADAL" clId="{8891EF31-D485-41CE-BE7F-8E3FD237DB7A}" dt="2022-06-16T17:36:40.521" v="253"/>
          <ac:spMkLst>
            <pc:docMk/>
            <pc:sldMk cId="29842517" sldId="257"/>
            <ac:spMk id="137" creationId="{C5E98A22-9085-D523-B87D-6DC15D7A5EE7}"/>
          </ac:spMkLst>
        </pc:spChg>
        <pc:spChg chg="add del mod">
          <ac:chgData name="Angela Chalhoub" userId="37d5dbaf-a4fe-4050-a0a2-028a6325c251" providerId="ADAL" clId="{8891EF31-D485-41CE-BE7F-8E3FD237DB7A}" dt="2022-06-16T17:36:40.521" v="253"/>
          <ac:spMkLst>
            <pc:docMk/>
            <pc:sldMk cId="29842517" sldId="257"/>
            <ac:spMk id="138" creationId="{72FD052D-FF66-5E15-69BE-04260C7EFF6E}"/>
          </ac:spMkLst>
        </pc:spChg>
        <pc:spChg chg="add del mod">
          <ac:chgData name="Angela Chalhoub" userId="37d5dbaf-a4fe-4050-a0a2-028a6325c251" providerId="ADAL" clId="{8891EF31-D485-41CE-BE7F-8E3FD237DB7A}" dt="2022-06-16T17:36:40.521" v="253"/>
          <ac:spMkLst>
            <pc:docMk/>
            <pc:sldMk cId="29842517" sldId="257"/>
            <ac:spMk id="139" creationId="{4D56E148-CEA3-D087-BC3D-841260B266DD}"/>
          </ac:spMkLst>
        </pc:spChg>
        <pc:spChg chg="add del mod">
          <ac:chgData name="Angela Chalhoub" userId="37d5dbaf-a4fe-4050-a0a2-028a6325c251" providerId="ADAL" clId="{8891EF31-D485-41CE-BE7F-8E3FD237DB7A}" dt="2022-06-16T17:36:40.521" v="253"/>
          <ac:spMkLst>
            <pc:docMk/>
            <pc:sldMk cId="29842517" sldId="257"/>
            <ac:spMk id="140" creationId="{1224DCD0-6719-EA3B-FF97-A963A4B1C2F8}"/>
          </ac:spMkLst>
        </pc:spChg>
        <pc:spChg chg="add del mod">
          <ac:chgData name="Angela Chalhoub" userId="37d5dbaf-a4fe-4050-a0a2-028a6325c251" providerId="ADAL" clId="{8891EF31-D485-41CE-BE7F-8E3FD237DB7A}" dt="2022-06-16T17:36:40.521" v="253"/>
          <ac:spMkLst>
            <pc:docMk/>
            <pc:sldMk cId="29842517" sldId="257"/>
            <ac:spMk id="141" creationId="{DC9E5535-6599-466C-22C0-EE28AC664670}"/>
          </ac:spMkLst>
        </pc:spChg>
        <pc:spChg chg="add del mod">
          <ac:chgData name="Angela Chalhoub" userId="37d5dbaf-a4fe-4050-a0a2-028a6325c251" providerId="ADAL" clId="{8891EF31-D485-41CE-BE7F-8E3FD237DB7A}" dt="2022-06-16T17:36:40.521" v="253"/>
          <ac:spMkLst>
            <pc:docMk/>
            <pc:sldMk cId="29842517" sldId="257"/>
            <ac:spMk id="142" creationId="{DD3BC1DC-DFCD-99A7-7501-A1424B7BE910}"/>
          </ac:spMkLst>
        </pc:spChg>
        <pc:spChg chg="add del mod">
          <ac:chgData name="Angela Chalhoub" userId="37d5dbaf-a4fe-4050-a0a2-028a6325c251" providerId="ADAL" clId="{8891EF31-D485-41CE-BE7F-8E3FD237DB7A}" dt="2022-06-16T17:36:40.521" v="253"/>
          <ac:spMkLst>
            <pc:docMk/>
            <pc:sldMk cId="29842517" sldId="257"/>
            <ac:spMk id="143" creationId="{CEC2C793-C294-24AD-3565-EBFBA8A4C266}"/>
          </ac:spMkLst>
        </pc:spChg>
        <pc:spChg chg="add del mod">
          <ac:chgData name="Angela Chalhoub" userId="37d5dbaf-a4fe-4050-a0a2-028a6325c251" providerId="ADAL" clId="{8891EF31-D485-41CE-BE7F-8E3FD237DB7A}" dt="2022-06-16T17:36:40.521" v="253"/>
          <ac:spMkLst>
            <pc:docMk/>
            <pc:sldMk cId="29842517" sldId="257"/>
            <ac:spMk id="146" creationId="{C56CE8CC-CE9E-83DA-23D6-0CE77FD7E48F}"/>
          </ac:spMkLst>
        </pc:spChg>
        <pc:spChg chg="mod">
          <ac:chgData name="Angela Chalhoub" userId="37d5dbaf-a4fe-4050-a0a2-028a6325c251" providerId="ADAL" clId="{8891EF31-D485-41CE-BE7F-8E3FD237DB7A}" dt="2022-06-16T17:36:38.801" v="252"/>
          <ac:spMkLst>
            <pc:docMk/>
            <pc:sldMk cId="29842517" sldId="257"/>
            <ac:spMk id="149" creationId="{96E28F34-FAC3-CCB1-5A4F-2A3B5B6DD57B}"/>
          </ac:spMkLst>
        </pc:spChg>
        <pc:spChg chg="mod">
          <ac:chgData name="Angela Chalhoub" userId="37d5dbaf-a4fe-4050-a0a2-028a6325c251" providerId="ADAL" clId="{8891EF31-D485-41CE-BE7F-8E3FD237DB7A}" dt="2022-06-16T17:36:38.801" v="252"/>
          <ac:spMkLst>
            <pc:docMk/>
            <pc:sldMk cId="29842517" sldId="257"/>
            <ac:spMk id="150" creationId="{867CE7D8-F69E-C6CB-D831-D816B19EDFD2}"/>
          </ac:spMkLst>
        </pc:spChg>
        <pc:spChg chg="mod">
          <ac:chgData name="Angela Chalhoub" userId="37d5dbaf-a4fe-4050-a0a2-028a6325c251" providerId="ADAL" clId="{8891EF31-D485-41CE-BE7F-8E3FD237DB7A}" dt="2022-06-16T17:36:38.801" v="252"/>
          <ac:spMkLst>
            <pc:docMk/>
            <pc:sldMk cId="29842517" sldId="257"/>
            <ac:spMk id="151" creationId="{6FEDAC62-BA44-22FF-2DD0-E503E6781CA3}"/>
          </ac:spMkLst>
        </pc:spChg>
        <pc:spChg chg="add del mod">
          <ac:chgData name="Angela Chalhoub" userId="37d5dbaf-a4fe-4050-a0a2-028a6325c251" providerId="ADAL" clId="{8891EF31-D485-41CE-BE7F-8E3FD237DB7A}" dt="2022-06-16T17:36:40.521" v="253"/>
          <ac:spMkLst>
            <pc:docMk/>
            <pc:sldMk cId="29842517" sldId="257"/>
            <ac:spMk id="152" creationId="{252F980A-48CD-1990-10BF-1B5DC692E73A}"/>
          </ac:spMkLst>
        </pc:spChg>
        <pc:spChg chg="add del mod">
          <ac:chgData name="Angela Chalhoub" userId="37d5dbaf-a4fe-4050-a0a2-028a6325c251" providerId="ADAL" clId="{8891EF31-D485-41CE-BE7F-8E3FD237DB7A}" dt="2022-06-16T17:36:40.521" v="253"/>
          <ac:spMkLst>
            <pc:docMk/>
            <pc:sldMk cId="29842517" sldId="257"/>
            <ac:spMk id="153" creationId="{1B1AB459-FFD5-64BE-4090-10C7D71C7DA8}"/>
          </ac:spMkLst>
        </pc:spChg>
        <pc:spChg chg="add del mod">
          <ac:chgData name="Angela Chalhoub" userId="37d5dbaf-a4fe-4050-a0a2-028a6325c251" providerId="ADAL" clId="{8891EF31-D485-41CE-BE7F-8E3FD237DB7A}" dt="2022-06-16T17:36:40.521" v="253"/>
          <ac:spMkLst>
            <pc:docMk/>
            <pc:sldMk cId="29842517" sldId="257"/>
            <ac:spMk id="155" creationId="{D742D0FB-7F46-B837-0312-43AE6EA024EA}"/>
          </ac:spMkLst>
        </pc:spChg>
        <pc:spChg chg="add del mod">
          <ac:chgData name="Angela Chalhoub" userId="37d5dbaf-a4fe-4050-a0a2-028a6325c251" providerId="ADAL" clId="{8891EF31-D485-41CE-BE7F-8E3FD237DB7A}" dt="2022-06-16T17:38:17.415" v="274"/>
          <ac:spMkLst>
            <pc:docMk/>
            <pc:sldMk cId="29842517" sldId="257"/>
            <ac:spMk id="157" creationId="{00BEF3C1-1745-EAC5-ACC5-B8FEE7F44307}"/>
          </ac:spMkLst>
        </pc:spChg>
        <pc:spChg chg="add del mod">
          <ac:chgData name="Angela Chalhoub" userId="37d5dbaf-a4fe-4050-a0a2-028a6325c251" providerId="ADAL" clId="{8891EF31-D485-41CE-BE7F-8E3FD237DB7A}" dt="2022-06-16T17:38:17.415" v="274"/>
          <ac:spMkLst>
            <pc:docMk/>
            <pc:sldMk cId="29842517" sldId="257"/>
            <ac:spMk id="158" creationId="{8DB9AA58-5F42-57A3-0B41-6519DCDF2CA6}"/>
          </ac:spMkLst>
        </pc:spChg>
        <pc:spChg chg="add del mod">
          <ac:chgData name="Angela Chalhoub" userId="37d5dbaf-a4fe-4050-a0a2-028a6325c251" providerId="ADAL" clId="{8891EF31-D485-41CE-BE7F-8E3FD237DB7A}" dt="2022-06-16T17:38:17.415" v="274"/>
          <ac:spMkLst>
            <pc:docMk/>
            <pc:sldMk cId="29842517" sldId="257"/>
            <ac:spMk id="159" creationId="{589150ED-F5E3-BE7A-36B5-F0BDF0650487}"/>
          </ac:spMkLst>
        </pc:spChg>
        <pc:spChg chg="add del mod">
          <ac:chgData name="Angela Chalhoub" userId="37d5dbaf-a4fe-4050-a0a2-028a6325c251" providerId="ADAL" clId="{8891EF31-D485-41CE-BE7F-8E3FD237DB7A}" dt="2022-06-16T17:38:17.415" v="274"/>
          <ac:spMkLst>
            <pc:docMk/>
            <pc:sldMk cId="29842517" sldId="257"/>
            <ac:spMk id="160" creationId="{7AFBACB5-1600-B209-93B8-8EA21CEFAA87}"/>
          </ac:spMkLst>
        </pc:spChg>
        <pc:spChg chg="mod">
          <ac:chgData name="Angela Chalhoub" userId="37d5dbaf-a4fe-4050-a0a2-028a6325c251" providerId="ADAL" clId="{8891EF31-D485-41CE-BE7F-8E3FD237DB7A}" dt="2022-06-16T17:38:16.921" v="273" actId="164"/>
          <ac:spMkLst>
            <pc:docMk/>
            <pc:sldMk cId="29842517" sldId="257"/>
            <ac:spMk id="162" creationId="{92CD5EE4-B573-1E0C-062E-AC0F9571E055}"/>
          </ac:spMkLst>
        </pc:spChg>
        <pc:spChg chg="mod">
          <ac:chgData name="Angela Chalhoub" userId="37d5dbaf-a4fe-4050-a0a2-028a6325c251" providerId="ADAL" clId="{8891EF31-D485-41CE-BE7F-8E3FD237DB7A}" dt="2022-06-16T17:38:16.921" v="273" actId="164"/>
          <ac:spMkLst>
            <pc:docMk/>
            <pc:sldMk cId="29842517" sldId="257"/>
            <ac:spMk id="165" creationId="{9FF0F877-912F-F56A-3ED3-206B0F68EB8B}"/>
          </ac:spMkLst>
        </pc:spChg>
        <pc:spChg chg="mod">
          <ac:chgData name="Angela Chalhoub" userId="37d5dbaf-a4fe-4050-a0a2-028a6325c251" providerId="ADAL" clId="{8891EF31-D485-41CE-BE7F-8E3FD237DB7A}" dt="2022-06-16T17:38:16.921" v="273" actId="164"/>
          <ac:spMkLst>
            <pc:docMk/>
            <pc:sldMk cId="29842517" sldId="257"/>
            <ac:spMk id="166" creationId="{E5437497-3606-C39F-A5A0-02A0CCA4B90D}"/>
          </ac:spMkLst>
        </pc:spChg>
        <pc:spChg chg="mod">
          <ac:chgData name="Angela Chalhoub" userId="37d5dbaf-a4fe-4050-a0a2-028a6325c251" providerId="ADAL" clId="{8891EF31-D485-41CE-BE7F-8E3FD237DB7A}" dt="2022-06-16T17:38:16.921" v="273" actId="164"/>
          <ac:spMkLst>
            <pc:docMk/>
            <pc:sldMk cId="29842517" sldId="257"/>
            <ac:spMk id="167" creationId="{58C35B4C-2EA1-CC11-2494-5C1A969C5A66}"/>
          </ac:spMkLst>
        </pc:spChg>
        <pc:spChg chg="mod">
          <ac:chgData name="Angela Chalhoub" userId="37d5dbaf-a4fe-4050-a0a2-028a6325c251" providerId="ADAL" clId="{8891EF31-D485-41CE-BE7F-8E3FD237DB7A}" dt="2022-06-16T17:38:16.921" v="273" actId="164"/>
          <ac:spMkLst>
            <pc:docMk/>
            <pc:sldMk cId="29842517" sldId="257"/>
            <ac:spMk id="168" creationId="{E0A67461-E345-B8DD-C1C5-4B65FB30EA04}"/>
          </ac:spMkLst>
        </pc:spChg>
        <pc:spChg chg="mod">
          <ac:chgData name="Angela Chalhoub" userId="37d5dbaf-a4fe-4050-a0a2-028a6325c251" providerId="ADAL" clId="{8891EF31-D485-41CE-BE7F-8E3FD237DB7A}" dt="2022-06-16T17:38:16.921" v="273" actId="164"/>
          <ac:spMkLst>
            <pc:docMk/>
            <pc:sldMk cId="29842517" sldId="257"/>
            <ac:spMk id="169" creationId="{756381D1-ACC0-EE34-2C13-C98617BD592F}"/>
          </ac:spMkLst>
        </pc:spChg>
        <pc:spChg chg="mod">
          <ac:chgData name="Angela Chalhoub" userId="37d5dbaf-a4fe-4050-a0a2-028a6325c251" providerId="ADAL" clId="{8891EF31-D485-41CE-BE7F-8E3FD237DB7A}" dt="2022-06-16T17:38:16.921" v="273" actId="164"/>
          <ac:spMkLst>
            <pc:docMk/>
            <pc:sldMk cId="29842517" sldId="257"/>
            <ac:spMk id="172" creationId="{014E0A4A-E167-CFDD-C601-7C02DCEC2450}"/>
          </ac:spMkLst>
        </pc:spChg>
        <pc:spChg chg="mod">
          <ac:chgData name="Angela Chalhoub" userId="37d5dbaf-a4fe-4050-a0a2-028a6325c251" providerId="ADAL" clId="{8891EF31-D485-41CE-BE7F-8E3FD237DB7A}" dt="2022-06-16T17:38:16.921" v="273" actId="164"/>
          <ac:spMkLst>
            <pc:docMk/>
            <pc:sldMk cId="29842517" sldId="257"/>
            <ac:spMk id="173" creationId="{F4F3022A-1EEB-5482-7F4C-3F03CC1EA4BF}"/>
          </ac:spMkLst>
        </pc:spChg>
        <pc:spChg chg="mod">
          <ac:chgData name="Angela Chalhoub" userId="37d5dbaf-a4fe-4050-a0a2-028a6325c251" providerId="ADAL" clId="{8891EF31-D485-41CE-BE7F-8E3FD237DB7A}" dt="2022-06-16T17:38:16.921" v="273" actId="164"/>
          <ac:spMkLst>
            <pc:docMk/>
            <pc:sldMk cId="29842517" sldId="257"/>
            <ac:spMk id="174" creationId="{47E18265-196C-503D-7EF5-18DCB714A1F1}"/>
          </ac:spMkLst>
        </pc:spChg>
        <pc:spChg chg="mod">
          <ac:chgData name="Angela Chalhoub" userId="37d5dbaf-a4fe-4050-a0a2-028a6325c251" providerId="ADAL" clId="{8891EF31-D485-41CE-BE7F-8E3FD237DB7A}" dt="2022-06-16T17:38:16.921" v="273" actId="164"/>
          <ac:spMkLst>
            <pc:docMk/>
            <pc:sldMk cId="29842517" sldId="257"/>
            <ac:spMk id="175" creationId="{A3BCBB2C-1A51-C66B-57FC-4F5531F9D747}"/>
          </ac:spMkLst>
        </pc:spChg>
        <pc:spChg chg="mod">
          <ac:chgData name="Angela Chalhoub" userId="37d5dbaf-a4fe-4050-a0a2-028a6325c251" providerId="ADAL" clId="{8891EF31-D485-41CE-BE7F-8E3FD237DB7A}" dt="2022-06-16T17:38:16.921" v="273" actId="164"/>
          <ac:spMkLst>
            <pc:docMk/>
            <pc:sldMk cId="29842517" sldId="257"/>
            <ac:spMk id="176" creationId="{F9717CC0-0AD0-20F6-453D-7CAB80283582}"/>
          </ac:spMkLst>
        </pc:spChg>
        <pc:spChg chg="mod">
          <ac:chgData name="Angela Chalhoub" userId="37d5dbaf-a4fe-4050-a0a2-028a6325c251" providerId="ADAL" clId="{8891EF31-D485-41CE-BE7F-8E3FD237DB7A}" dt="2022-06-16T17:38:16.921" v="273" actId="164"/>
          <ac:spMkLst>
            <pc:docMk/>
            <pc:sldMk cId="29842517" sldId="257"/>
            <ac:spMk id="178" creationId="{BAFBB920-7BB2-A1A8-90FB-2B3988197833}"/>
          </ac:spMkLst>
        </pc:spChg>
        <pc:spChg chg="mod">
          <ac:chgData name="Angela Chalhoub" userId="37d5dbaf-a4fe-4050-a0a2-028a6325c251" providerId="ADAL" clId="{8891EF31-D485-41CE-BE7F-8E3FD237DB7A}" dt="2022-06-16T17:38:16.921" v="273" actId="164"/>
          <ac:spMkLst>
            <pc:docMk/>
            <pc:sldMk cId="29842517" sldId="257"/>
            <ac:spMk id="181" creationId="{27573009-D069-9D56-A413-3E8E966AB4D0}"/>
          </ac:spMkLst>
        </pc:spChg>
        <pc:spChg chg="mod">
          <ac:chgData name="Angela Chalhoub" userId="37d5dbaf-a4fe-4050-a0a2-028a6325c251" providerId="ADAL" clId="{8891EF31-D485-41CE-BE7F-8E3FD237DB7A}" dt="2022-06-16T17:38:16.921" v="273" actId="164"/>
          <ac:spMkLst>
            <pc:docMk/>
            <pc:sldMk cId="29842517" sldId="257"/>
            <ac:spMk id="183" creationId="{B95983DF-6D31-A125-7973-24FF911D2E93}"/>
          </ac:spMkLst>
        </pc:spChg>
        <pc:spChg chg="mod">
          <ac:chgData name="Angela Chalhoub" userId="37d5dbaf-a4fe-4050-a0a2-028a6325c251" providerId="ADAL" clId="{8891EF31-D485-41CE-BE7F-8E3FD237DB7A}" dt="2022-06-16T17:38:16.921" v="273" actId="164"/>
          <ac:spMkLst>
            <pc:docMk/>
            <pc:sldMk cId="29842517" sldId="257"/>
            <ac:spMk id="184" creationId="{AD95A543-EAAF-59BB-8DA3-52193CDB914C}"/>
          </ac:spMkLst>
        </pc:spChg>
        <pc:spChg chg="add del mod">
          <ac:chgData name="Angela Chalhoub" userId="37d5dbaf-a4fe-4050-a0a2-028a6325c251" providerId="ADAL" clId="{8891EF31-D485-41CE-BE7F-8E3FD237DB7A}" dt="2022-06-16T17:38:17.415" v="274"/>
          <ac:spMkLst>
            <pc:docMk/>
            <pc:sldMk cId="29842517" sldId="257"/>
            <ac:spMk id="185" creationId="{089B14C0-74CC-3F14-0ACB-4F7A0D8A4E47}"/>
          </ac:spMkLst>
        </pc:spChg>
        <pc:spChg chg="add del mod">
          <ac:chgData name="Angela Chalhoub" userId="37d5dbaf-a4fe-4050-a0a2-028a6325c251" providerId="ADAL" clId="{8891EF31-D485-41CE-BE7F-8E3FD237DB7A}" dt="2022-06-16T17:38:17.415" v="274"/>
          <ac:spMkLst>
            <pc:docMk/>
            <pc:sldMk cId="29842517" sldId="257"/>
            <ac:spMk id="186" creationId="{B96A56BA-CCF6-AC67-F1A4-526A6BAA7B0F}"/>
          </ac:spMkLst>
        </pc:spChg>
        <pc:spChg chg="add del mod">
          <ac:chgData name="Angela Chalhoub" userId="37d5dbaf-a4fe-4050-a0a2-028a6325c251" providerId="ADAL" clId="{8891EF31-D485-41CE-BE7F-8E3FD237DB7A}" dt="2022-06-16T17:38:17.415" v="274"/>
          <ac:spMkLst>
            <pc:docMk/>
            <pc:sldMk cId="29842517" sldId="257"/>
            <ac:spMk id="187" creationId="{FCDAFFB4-6106-156C-04BE-953BE2C6B1CB}"/>
          </ac:spMkLst>
        </pc:spChg>
        <pc:spChg chg="add del mod">
          <ac:chgData name="Angela Chalhoub" userId="37d5dbaf-a4fe-4050-a0a2-028a6325c251" providerId="ADAL" clId="{8891EF31-D485-41CE-BE7F-8E3FD237DB7A}" dt="2022-06-16T17:38:17.415" v="274"/>
          <ac:spMkLst>
            <pc:docMk/>
            <pc:sldMk cId="29842517" sldId="257"/>
            <ac:spMk id="188" creationId="{9B0C9C18-9FEA-6790-8586-947DCE70EAEF}"/>
          </ac:spMkLst>
        </pc:spChg>
        <pc:spChg chg="add del mod">
          <ac:chgData name="Angela Chalhoub" userId="37d5dbaf-a4fe-4050-a0a2-028a6325c251" providerId="ADAL" clId="{8891EF31-D485-41CE-BE7F-8E3FD237DB7A}" dt="2022-06-16T17:38:17.415" v="274"/>
          <ac:spMkLst>
            <pc:docMk/>
            <pc:sldMk cId="29842517" sldId="257"/>
            <ac:spMk id="189" creationId="{CD873429-EE5C-F5E4-3229-9DE61D94B271}"/>
          </ac:spMkLst>
        </pc:spChg>
        <pc:spChg chg="add del mod">
          <ac:chgData name="Angela Chalhoub" userId="37d5dbaf-a4fe-4050-a0a2-028a6325c251" providerId="ADAL" clId="{8891EF31-D485-41CE-BE7F-8E3FD237DB7A}" dt="2022-06-16T17:38:17.415" v="274"/>
          <ac:spMkLst>
            <pc:docMk/>
            <pc:sldMk cId="29842517" sldId="257"/>
            <ac:spMk id="190" creationId="{854E6662-2774-12CA-5458-EAAA4080DB0F}"/>
          </ac:spMkLst>
        </pc:spChg>
        <pc:spChg chg="add del mod">
          <ac:chgData name="Angela Chalhoub" userId="37d5dbaf-a4fe-4050-a0a2-028a6325c251" providerId="ADAL" clId="{8891EF31-D485-41CE-BE7F-8E3FD237DB7A}" dt="2022-06-16T17:38:17.415" v="274"/>
          <ac:spMkLst>
            <pc:docMk/>
            <pc:sldMk cId="29842517" sldId="257"/>
            <ac:spMk id="191" creationId="{AA8A4331-7020-E20F-7AEF-8D867CE20C00}"/>
          </ac:spMkLst>
        </pc:spChg>
        <pc:spChg chg="add del mod">
          <ac:chgData name="Angela Chalhoub" userId="37d5dbaf-a4fe-4050-a0a2-028a6325c251" providerId="ADAL" clId="{8891EF31-D485-41CE-BE7F-8E3FD237DB7A}" dt="2022-06-16T17:38:17.415" v="274"/>
          <ac:spMkLst>
            <pc:docMk/>
            <pc:sldMk cId="29842517" sldId="257"/>
            <ac:spMk id="192" creationId="{7CE6A915-EBB1-B77F-3C49-25536F874E28}"/>
          </ac:spMkLst>
        </pc:spChg>
        <pc:spChg chg="add del mod">
          <ac:chgData name="Angela Chalhoub" userId="37d5dbaf-a4fe-4050-a0a2-028a6325c251" providerId="ADAL" clId="{8891EF31-D485-41CE-BE7F-8E3FD237DB7A}" dt="2022-06-16T17:38:17.415" v="274"/>
          <ac:spMkLst>
            <pc:docMk/>
            <pc:sldMk cId="29842517" sldId="257"/>
            <ac:spMk id="193" creationId="{9DF5465D-C648-9213-2578-12BAE36C59CC}"/>
          </ac:spMkLst>
        </pc:spChg>
        <pc:spChg chg="add del mod">
          <ac:chgData name="Angela Chalhoub" userId="37d5dbaf-a4fe-4050-a0a2-028a6325c251" providerId="ADAL" clId="{8891EF31-D485-41CE-BE7F-8E3FD237DB7A}" dt="2022-06-16T17:38:17.415" v="274"/>
          <ac:spMkLst>
            <pc:docMk/>
            <pc:sldMk cId="29842517" sldId="257"/>
            <ac:spMk id="194" creationId="{29C6DC21-9B63-736D-4670-8BE3FA1BCE65}"/>
          </ac:spMkLst>
        </pc:spChg>
        <pc:spChg chg="add del mod">
          <ac:chgData name="Angela Chalhoub" userId="37d5dbaf-a4fe-4050-a0a2-028a6325c251" providerId="ADAL" clId="{8891EF31-D485-41CE-BE7F-8E3FD237DB7A}" dt="2022-06-16T17:38:17.415" v="274"/>
          <ac:spMkLst>
            <pc:docMk/>
            <pc:sldMk cId="29842517" sldId="257"/>
            <ac:spMk id="195" creationId="{5478FAA0-2FF8-2885-6934-2AE658D2CD97}"/>
          </ac:spMkLst>
        </pc:spChg>
        <pc:spChg chg="add del mod">
          <ac:chgData name="Angela Chalhoub" userId="37d5dbaf-a4fe-4050-a0a2-028a6325c251" providerId="ADAL" clId="{8891EF31-D485-41CE-BE7F-8E3FD237DB7A}" dt="2022-06-16T17:38:17.415" v="274"/>
          <ac:spMkLst>
            <pc:docMk/>
            <pc:sldMk cId="29842517" sldId="257"/>
            <ac:spMk id="196" creationId="{BF7E466D-957D-E56C-342B-8B036C2CF7F7}"/>
          </ac:spMkLst>
        </pc:spChg>
        <pc:spChg chg="add del mod">
          <ac:chgData name="Angela Chalhoub" userId="37d5dbaf-a4fe-4050-a0a2-028a6325c251" providerId="ADAL" clId="{8891EF31-D485-41CE-BE7F-8E3FD237DB7A}" dt="2022-06-16T17:38:17.415" v="274"/>
          <ac:spMkLst>
            <pc:docMk/>
            <pc:sldMk cId="29842517" sldId="257"/>
            <ac:spMk id="197" creationId="{1908BBBE-0A28-1B20-76CE-309F74A36965}"/>
          </ac:spMkLst>
        </pc:spChg>
        <pc:spChg chg="add del mod">
          <ac:chgData name="Angela Chalhoub" userId="37d5dbaf-a4fe-4050-a0a2-028a6325c251" providerId="ADAL" clId="{8891EF31-D485-41CE-BE7F-8E3FD237DB7A}" dt="2022-06-16T17:38:17.415" v="274"/>
          <ac:spMkLst>
            <pc:docMk/>
            <pc:sldMk cId="29842517" sldId="257"/>
            <ac:spMk id="198" creationId="{3E7836BC-81E0-3F76-DA1C-69D9F7653597}"/>
          </ac:spMkLst>
        </pc:spChg>
        <pc:spChg chg="add del mod">
          <ac:chgData name="Angela Chalhoub" userId="37d5dbaf-a4fe-4050-a0a2-028a6325c251" providerId="ADAL" clId="{8891EF31-D485-41CE-BE7F-8E3FD237DB7A}" dt="2022-06-16T17:38:17.415" v="274"/>
          <ac:spMkLst>
            <pc:docMk/>
            <pc:sldMk cId="29842517" sldId="257"/>
            <ac:spMk id="199" creationId="{79410A68-35F6-DFD1-6577-8372A05F460C}"/>
          </ac:spMkLst>
        </pc:spChg>
        <pc:spChg chg="add del mod">
          <ac:chgData name="Angela Chalhoub" userId="37d5dbaf-a4fe-4050-a0a2-028a6325c251" providerId="ADAL" clId="{8891EF31-D485-41CE-BE7F-8E3FD237DB7A}" dt="2022-06-16T17:38:17.415" v="274"/>
          <ac:spMkLst>
            <pc:docMk/>
            <pc:sldMk cId="29842517" sldId="257"/>
            <ac:spMk id="202" creationId="{CA457CA4-29CA-29B0-6E43-FE1C6EBBEA36}"/>
          </ac:spMkLst>
        </pc:spChg>
        <pc:spChg chg="mod">
          <ac:chgData name="Angela Chalhoub" userId="37d5dbaf-a4fe-4050-a0a2-028a6325c251" providerId="ADAL" clId="{8891EF31-D485-41CE-BE7F-8E3FD237DB7A}" dt="2022-06-16T17:38:16.921" v="273" actId="164"/>
          <ac:spMkLst>
            <pc:docMk/>
            <pc:sldMk cId="29842517" sldId="257"/>
            <ac:spMk id="205" creationId="{3521CBBC-63F0-F9E6-BED5-7DF3DEC21E7D}"/>
          </ac:spMkLst>
        </pc:spChg>
        <pc:spChg chg="mod">
          <ac:chgData name="Angela Chalhoub" userId="37d5dbaf-a4fe-4050-a0a2-028a6325c251" providerId="ADAL" clId="{8891EF31-D485-41CE-BE7F-8E3FD237DB7A}" dt="2022-06-16T17:38:16.921" v="273" actId="164"/>
          <ac:spMkLst>
            <pc:docMk/>
            <pc:sldMk cId="29842517" sldId="257"/>
            <ac:spMk id="206" creationId="{A60B4A6B-72D7-E001-560C-1D96C098F85C}"/>
          </ac:spMkLst>
        </pc:spChg>
        <pc:spChg chg="mod">
          <ac:chgData name="Angela Chalhoub" userId="37d5dbaf-a4fe-4050-a0a2-028a6325c251" providerId="ADAL" clId="{8891EF31-D485-41CE-BE7F-8E3FD237DB7A}" dt="2022-06-16T17:38:16.921" v="273" actId="164"/>
          <ac:spMkLst>
            <pc:docMk/>
            <pc:sldMk cId="29842517" sldId="257"/>
            <ac:spMk id="207" creationId="{10A09673-EA00-42AD-78D2-06BF83C1C29D}"/>
          </ac:spMkLst>
        </pc:spChg>
        <pc:spChg chg="add del mod">
          <ac:chgData name="Angela Chalhoub" userId="37d5dbaf-a4fe-4050-a0a2-028a6325c251" providerId="ADAL" clId="{8891EF31-D485-41CE-BE7F-8E3FD237DB7A}" dt="2022-06-16T17:38:17.415" v="274"/>
          <ac:spMkLst>
            <pc:docMk/>
            <pc:sldMk cId="29842517" sldId="257"/>
            <ac:spMk id="208" creationId="{89AC6F32-B50D-8A3E-3C43-40B1805B1C46}"/>
          </ac:spMkLst>
        </pc:spChg>
        <pc:spChg chg="add del mod">
          <ac:chgData name="Angela Chalhoub" userId="37d5dbaf-a4fe-4050-a0a2-028a6325c251" providerId="ADAL" clId="{8891EF31-D485-41CE-BE7F-8E3FD237DB7A}" dt="2022-06-16T17:38:17.415" v="274"/>
          <ac:spMkLst>
            <pc:docMk/>
            <pc:sldMk cId="29842517" sldId="257"/>
            <ac:spMk id="209" creationId="{DD5B12FE-4E5C-AC8F-815F-058A99591AF5}"/>
          </ac:spMkLst>
        </pc:spChg>
        <pc:spChg chg="add del mod">
          <ac:chgData name="Angela Chalhoub" userId="37d5dbaf-a4fe-4050-a0a2-028a6325c251" providerId="ADAL" clId="{8891EF31-D485-41CE-BE7F-8E3FD237DB7A}" dt="2022-06-16T17:38:17.415" v="274"/>
          <ac:spMkLst>
            <pc:docMk/>
            <pc:sldMk cId="29842517" sldId="257"/>
            <ac:spMk id="211" creationId="{CBE7D87B-2E3A-FD8F-A810-44D66BE99C56}"/>
          </ac:spMkLst>
        </pc:spChg>
        <pc:spChg chg="add mod">
          <ac:chgData name="Angela Chalhoub" userId="37d5dbaf-a4fe-4050-a0a2-028a6325c251" providerId="ADAL" clId="{8891EF31-D485-41CE-BE7F-8E3FD237DB7A}" dt="2022-06-16T17:37:55.734" v="263" actId="571"/>
          <ac:spMkLst>
            <pc:docMk/>
            <pc:sldMk cId="29842517" sldId="257"/>
            <ac:spMk id="212" creationId="{FB0F6173-DFBC-10B4-605B-C588D27DB0F8}"/>
          </ac:spMkLst>
        </pc:spChg>
        <pc:spChg chg="add mod">
          <ac:chgData name="Angela Chalhoub" userId="37d5dbaf-a4fe-4050-a0a2-028a6325c251" providerId="ADAL" clId="{8891EF31-D485-41CE-BE7F-8E3FD237DB7A}" dt="2022-06-16T17:37:55.734" v="263" actId="571"/>
          <ac:spMkLst>
            <pc:docMk/>
            <pc:sldMk cId="29842517" sldId="257"/>
            <ac:spMk id="213" creationId="{5922BD4B-2CD3-666E-16B7-20C9701DC28E}"/>
          </ac:spMkLst>
        </pc:spChg>
        <pc:spChg chg="add mod">
          <ac:chgData name="Angela Chalhoub" userId="37d5dbaf-a4fe-4050-a0a2-028a6325c251" providerId="ADAL" clId="{8891EF31-D485-41CE-BE7F-8E3FD237DB7A}" dt="2022-06-16T17:37:55.734" v="263" actId="571"/>
          <ac:spMkLst>
            <pc:docMk/>
            <pc:sldMk cId="29842517" sldId="257"/>
            <ac:spMk id="214" creationId="{6648032F-EC6A-6E8B-E0C1-3C3E282A1AF2}"/>
          </ac:spMkLst>
        </pc:spChg>
        <pc:spChg chg="add mod">
          <ac:chgData name="Angela Chalhoub" userId="37d5dbaf-a4fe-4050-a0a2-028a6325c251" providerId="ADAL" clId="{8891EF31-D485-41CE-BE7F-8E3FD237DB7A}" dt="2022-06-16T17:37:55.734" v="263" actId="571"/>
          <ac:spMkLst>
            <pc:docMk/>
            <pc:sldMk cId="29842517" sldId="257"/>
            <ac:spMk id="215" creationId="{FDBB2A4B-FBA9-7D02-DC7C-D2B346AEFCA8}"/>
          </ac:spMkLst>
        </pc:spChg>
        <pc:spChg chg="mod">
          <ac:chgData name="Angela Chalhoub" userId="37d5dbaf-a4fe-4050-a0a2-028a6325c251" providerId="ADAL" clId="{8891EF31-D485-41CE-BE7F-8E3FD237DB7A}" dt="2022-06-16T17:37:55.734" v="263" actId="571"/>
          <ac:spMkLst>
            <pc:docMk/>
            <pc:sldMk cId="29842517" sldId="257"/>
            <ac:spMk id="217" creationId="{696BAD3A-1F0F-E353-395D-A3D77AAFBD24}"/>
          </ac:spMkLst>
        </pc:spChg>
        <pc:spChg chg="mod">
          <ac:chgData name="Angela Chalhoub" userId="37d5dbaf-a4fe-4050-a0a2-028a6325c251" providerId="ADAL" clId="{8891EF31-D485-41CE-BE7F-8E3FD237DB7A}" dt="2022-06-16T17:37:55.734" v="263" actId="571"/>
          <ac:spMkLst>
            <pc:docMk/>
            <pc:sldMk cId="29842517" sldId="257"/>
            <ac:spMk id="220" creationId="{80C34ABB-5BB8-DBCD-F435-6020418E0BAD}"/>
          </ac:spMkLst>
        </pc:spChg>
        <pc:spChg chg="mod">
          <ac:chgData name="Angela Chalhoub" userId="37d5dbaf-a4fe-4050-a0a2-028a6325c251" providerId="ADAL" clId="{8891EF31-D485-41CE-BE7F-8E3FD237DB7A}" dt="2022-06-16T17:37:55.734" v="263" actId="571"/>
          <ac:spMkLst>
            <pc:docMk/>
            <pc:sldMk cId="29842517" sldId="257"/>
            <ac:spMk id="221" creationId="{6C176659-8453-908F-FC8A-C6FB04D279F4}"/>
          </ac:spMkLst>
        </pc:spChg>
        <pc:spChg chg="mod">
          <ac:chgData name="Angela Chalhoub" userId="37d5dbaf-a4fe-4050-a0a2-028a6325c251" providerId="ADAL" clId="{8891EF31-D485-41CE-BE7F-8E3FD237DB7A}" dt="2022-06-16T17:37:55.734" v="263" actId="571"/>
          <ac:spMkLst>
            <pc:docMk/>
            <pc:sldMk cId="29842517" sldId="257"/>
            <ac:spMk id="222" creationId="{6A64D596-E7D3-C590-8C97-4EB6FEB5B734}"/>
          </ac:spMkLst>
        </pc:spChg>
        <pc:spChg chg="mod">
          <ac:chgData name="Angela Chalhoub" userId="37d5dbaf-a4fe-4050-a0a2-028a6325c251" providerId="ADAL" clId="{8891EF31-D485-41CE-BE7F-8E3FD237DB7A}" dt="2022-06-16T17:37:55.734" v="263" actId="571"/>
          <ac:spMkLst>
            <pc:docMk/>
            <pc:sldMk cId="29842517" sldId="257"/>
            <ac:spMk id="223" creationId="{D98BBC54-1C4A-F54C-8B61-0303AF88F70A}"/>
          </ac:spMkLst>
        </pc:spChg>
        <pc:spChg chg="mod">
          <ac:chgData name="Angela Chalhoub" userId="37d5dbaf-a4fe-4050-a0a2-028a6325c251" providerId="ADAL" clId="{8891EF31-D485-41CE-BE7F-8E3FD237DB7A}" dt="2022-06-16T17:37:55.734" v="263" actId="571"/>
          <ac:spMkLst>
            <pc:docMk/>
            <pc:sldMk cId="29842517" sldId="257"/>
            <ac:spMk id="224" creationId="{8D383306-C83A-D923-0F50-C89317800F67}"/>
          </ac:spMkLst>
        </pc:spChg>
        <pc:spChg chg="mod">
          <ac:chgData name="Angela Chalhoub" userId="37d5dbaf-a4fe-4050-a0a2-028a6325c251" providerId="ADAL" clId="{8891EF31-D485-41CE-BE7F-8E3FD237DB7A}" dt="2022-06-16T17:37:55.734" v="263" actId="571"/>
          <ac:spMkLst>
            <pc:docMk/>
            <pc:sldMk cId="29842517" sldId="257"/>
            <ac:spMk id="227" creationId="{000AA10F-FE94-F6B3-3B7C-DD79EB13C06F}"/>
          </ac:spMkLst>
        </pc:spChg>
        <pc:spChg chg="mod">
          <ac:chgData name="Angela Chalhoub" userId="37d5dbaf-a4fe-4050-a0a2-028a6325c251" providerId="ADAL" clId="{8891EF31-D485-41CE-BE7F-8E3FD237DB7A}" dt="2022-06-16T17:37:55.734" v="263" actId="571"/>
          <ac:spMkLst>
            <pc:docMk/>
            <pc:sldMk cId="29842517" sldId="257"/>
            <ac:spMk id="228" creationId="{D5F93729-0C6B-196E-D422-3264BD08270C}"/>
          </ac:spMkLst>
        </pc:spChg>
        <pc:spChg chg="mod">
          <ac:chgData name="Angela Chalhoub" userId="37d5dbaf-a4fe-4050-a0a2-028a6325c251" providerId="ADAL" clId="{8891EF31-D485-41CE-BE7F-8E3FD237DB7A}" dt="2022-06-16T17:37:55.734" v="263" actId="571"/>
          <ac:spMkLst>
            <pc:docMk/>
            <pc:sldMk cId="29842517" sldId="257"/>
            <ac:spMk id="229" creationId="{D13ADD6A-9CA1-020A-DAD6-1246C4F73364}"/>
          </ac:spMkLst>
        </pc:spChg>
        <pc:spChg chg="mod">
          <ac:chgData name="Angela Chalhoub" userId="37d5dbaf-a4fe-4050-a0a2-028a6325c251" providerId="ADAL" clId="{8891EF31-D485-41CE-BE7F-8E3FD237DB7A}" dt="2022-06-16T17:37:55.734" v="263" actId="571"/>
          <ac:spMkLst>
            <pc:docMk/>
            <pc:sldMk cId="29842517" sldId="257"/>
            <ac:spMk id="230" creationId="{EA7B8208-6F8A-6DA8-C019-C81A06599428}"/>
          </ac:spMkLst>
        </pc:spChg>
        <pc:spChg chg="mod">
          <ac:chgData name="Angela Chalhoub" userId="37d5dbaf-a4fe-4050-a0a2-028a6325c251" providerId="ADAL" clId="{8891EF31-D485-41CE-BE7F-8E3FD237DB7A}" dt="2022-06-16T17:37:55.734" v="263" actId="571"/>
          <ac:spMkLst>
            <pc:docMk/>
            <pc:sldMk cId="29842517" sldId="257"/>
            <ac:spMk id="231" creationId="{E88BBBF7-DF65-9F7B-7922-89D94F9FE58C}"/>
          </ac:spMkLst>
        </pc:spChg>
        <pc:spChg chg="mod">
          <ac:chgData name="Angela Chalhoub" userId="37d5dbaf-a4fe-4050-a0a2-028a6325c251" providerId="ADAL" clId="{8891EF31-D485-41CE-BE7F-8E3FD237DB7A}" dt="2022-06-16T17:37:55.734" v="263" actId="571"/>
          <ac:spMkLst>
            <pc:docMk/>
            <pc:sldMk cId="29842517" sldId="257"/>
            <ac:spMk id="233" creationId="{892CACE4-682C-0082-5A63-C6D540551D48}"/>
          </ac:spMkLst>
        </pc:spChg>
        <pc:spChg chg="mod">
          <ac:chgData name="Angela Chalhoub" userId="37d5dbaf-a4fe-4050-a0a2-028a6325c251" providerId="ADAL" clId="{8891EF31-D485-41CE-BE7F-8E3FD237DB7A}" dt="2022-06-16T17:37:55.734" v="263" actId="571"/>
          <ac:spMkLst>
            <pc:docMk/>
            <pc:sldMk cId="29842517" sldId="257"/>
            <ac:spMk id="236" creationId="{76CB2AF3-E213-1012-1DD7-ED4300526462}"/>
          </ac:spMkLst>
        </pc:spChg>
        <pc:spChg chg="mod">
          <ac:chgData name="Angela Chalhoub" userId="37d5dbaf-a4fe-4050-a0a2-028a6325c251" providerId="ADAL" clId="{8891EF31-D485-41CE-BE7F-8E3FD237DB7A}" dt="2022-06-16T17:37:55.734" v="263" actId="571"/>
          <ac:spMkLst>
            <pc:docMk/>
            <pc:sldMk cId="29842517" sldId="257"/>
            <ac:spMk id="238" creationId="{6380CDD0-FFDE-338B-D41E-CB596639B6B4}"/>
          </ac:spMkLst>
        </pc:spChg>
        <pc:spChg chg="mod">
          <ac:chgData name="Angela Chalhoub" userId="37d5dbaf-a4fe-4050-a0a2-028a6325c251" providerId="ADAL" clId="{8891EF31-D485-41CE-BE7F-8E3FD237DB7A}" dt="2022-06-16T17:37:55.734" v="263" actId="571"/>
          <ac:spMkLst>
            <pc:docMk/>
            <pc:sldMk cId="29842517" sldId="257"/>
            <ac:spMk id="239" creationId="{21209E7F-454A-6CC7-AF4B-A9C9216D5192}"/>
          </ac:spMkLst>
        </pc:spChg>
        <pc:spChg chg="add mod">
          <ac:chgData name="Angela Chalhoub" userId="37d5dbaf-a4fe-4050-a0a2-028a6325c251" providerId="ADAL" clId="{8891EF31-D485-41CE-BE7F-8E3FD237DB7A}" dt="2022-06-16T17:37:55.734" v="263" actId="571"/>
          <ac:spMkLst>
            <pc:docMk/>
            <pc:sldMk cId="29842517" sldId="257"/>
            <ac:spMk id="240" creationId="{B472BEF6-9817-BD0E-5E6C-A3636CAD4675}"/>
          </ac:spMkLst>
        </pc:spChg>
        <pc:spChg chg="add mod">
          <ac:chgData name="Angela Chalhoub" userId="37d5dbaf-a4fe-4050-a0a2-028a6325c251" providerId="ADAL" clId="{8891EF31-D485-41CE-BE7F-8E3FD237DB7A}" dt="2022-06-16T17:37:55.734" v="263" actId="571"/>
          <ac:spMkLst>
            <pc:docMk/>
            <pc:sldMk cId="29842517" sldId="257"/>
            <ac:spMk id="241" creationId="{E0CAE49E-8180-8755-CB29-ECB0395622B9}"/>
          </ac:spMkLst>
        </pc:spChg>
        <pc:spChg chg="add mod">
          <ac:chgData name="Angela Chalhoub" userId="37d5dbaf-a4fe-4050-a0a2-028a6325c251" providerId="ADAL" clId="{8891EF31-D485-41CE-BE7F-8E3FD237DB7A}" dt="2022-06-16T17:37:55.734" v="263" actId="571"/>
          <ac:spMkLst>
            <pc:docMk/>
            <pc:sldMk cId="29842517" sldId="257"/>
            <ac:spMk id="242" creationId="{21591490-604B-0DF1-6108-DD78EA5C7AC0}"/>
          </ac:spMkLst>
        </pc:spChg>
        <pc:spChg chg="add mod">
          <ac:chgData name="Angela Chalhoub" userId="37d5dbaf-a4fe-4050-a0a2-028a6325c251" providerId="ADAL" clId="{8891EF31-D485-41CE-BE7F-8E3FD237DB7A}" dt="2022-06-16T17:37:55.734" v="263" actId="571"/>
          <ac:spMkLst>
            <pc:docMk/>
            <pc:sldMk cId="29842517" sldId="257"/>
            <ac:spMk id="243" creationId="{A2B6469D-FE35-A62C-1E0E-57C3BC3CF743}"/>
          </ac:spMkLst>
        </pc:spChg>
        <pc:spChg chg="add mod">
          <ac:chgData name="Angela Chalhoub" userId="37d5dbaf-a4fe-4050-a0a2-028a6325c251" providerId="ADAL" clId="{8891EF31-D485-41CE-BE7F-8E3FD237DB7A}" dt="2022-06-16T17:37:55.734" v="263" actId="571"/>
          <ac:spMkLst>
            <pc:docMk/>
            <pc:sldMk cId="29842517" sldId="257"/>
            <ac:spMk id="244" creationId="{7A66EC60-F643-C77F-5853-BE720CE5D55C}"/>
          </ac:spMkLst>
        </pc:spChg>
        <pc:spChg chg="add mod">
          <ac:chgData name="Angela Chalhoub" userId="37d5dbaf-a4fe-4050-a0a2-028a6325c251" providerId="ADAL" clId="{8891EF31-D485-41CE-BE7F-8E3FD237DB7A}" dt="2022-06-16T17:37:55.734" v="263" actId="571"/>
          <ac:spMkLst>
            <pc:docMk/>
            <pc:sldMk cId="29842517" sldId="257"/>
            <ac:spMk id="245" creationId="{1D05E970-0C8F-270F-BA2C-CEC4A3D5C368}"/>
          </ac:spMkLst>
        </pc:spChg>
        <pc:spChg chg="add mod">
          <ac:chgData name="Angela Chalhoub" userId="37d5dbaf-a4fe-4050-a0a2-028a6325c251" providerId="ADAL" clId="{8891EF31-D485-41CE-BE7F-8E3FD237DB7A}" dt="2022-06-16T17:37:55.734" v="263" actId="571"/>
          <ac:spMkLst>
            <pc:docMk/>
            <pc:sldMk cId="29842517" sldId="257"/>
            <ac:spMk id="246" creationId="{30900DDB-CB67-9FDA-E7EC-F2F6649F6906}"/>
          </ac:spMkLst>
        </pc:spChg>
        <pc:spChg chg="add mod">
          <ac:chgData name="Angela Chalhoub" userId="37d5dbaf-a4fe-4050-a0a2-028a6325c251" providerId="ADAL" clId="{8891EF31-D485-41CE-BE7F-8E3FD237DB7A}" dt="2022-06-16T17:37:55.734" v="263" actId="571"/>
          <ac:spMkLst>
            <pc:docMk/>
            <pc:sldMk cId="29842517" sldId="257"/>
            <ac:spMk id="247" creationId="{DA66B2AF-B85C-9BC3-902A-3F6BA9F3095F}"/>
          </ac:spMkLst>
        </pc:spChg>
        <pc:spChg chg="add mod">
          <ac:chgData name="Angela Chalhoub" userId="37d5dbaf-a4fe-4050-a0a2-028a6325c251" providerId="ADAL" clId="{8891EF31-D485-41CE-BE7F-8E3FD237DB7A}" dt="2022-06-16T17:37:55.734" v="263" actId="571"/>
          <ac:spMkLst>
            <pc:docMk/>
            <pc:sldMk cId="29842517" sldId="257"/>
            <ac:spMk id="248" creationId="{B44C9BAA-C946-D19F-48F0-31F001626C76}"/>
          </ac:spMkLst>
        </pc:spChg>
        <pc:spChg chg="add mod">
          <ac:chgData name="Angela Chalhoub" userId="37d5dbaf-a4fe-4050-a0a2-028a6325c251" providerId="ADAL" clId="{8891EF31-D485-41CE-BE7F-8E3FD237DB7A}" dt="2022-06-16T17:37:55.734" v="263" actId="571"/>
          <ac:spMkLst>
            <pc:docMk/>
            <pc:sldMk cId="29842517" sldId="257"/>
            <ac:spMk id="249" creationId="{7F01F010-DCE1-CC6B-0352-35B3266ED681}"/>
          </ac:spMkLst>
        </pc:spChg>
        <pc:spChg chg="add mod">
          <ac:chgData name="Angela Chalhoub" userId="37d5dbaf-a4fe-4050-a0a2-028a6325c251" providerId="ADAL" clId="{8891EF31-D485-41CE-BE7F-8E3FD237DB7A}" dt="2022-06-16T17:37:55.734" v="263" actId="571"/>
          <ac:spMkLst>
            <pc:docMk/>
            <pc:sldMk cId="29842517" sldId="257"/>
            <ac:spMk id="250" creationId="{626536C6-0BEC-56B7-B45D-AED17C38F500}"/>
          </ac:spMkLst>
        </pc:spChg>
        <pc:spChg chg="add mod">
          <ac:chgData name="Angela Chalhoub" userId="37d5dbaf-a4fe-4050-a0a2-028a6325c251" providerId="ADAL" clId="{8891EF31-D485-41CE-BE7F-8E3FD237DB7A}" dt="2022-06-16T17:37:55.734" v="263" actId="571"/>
          <ac:spMkLst>
            <pc:docMk/>
            <pc:sldMk cId="29842517" sldId="257"/>
            <ac:spMk id="251" creationId="{BEF9A138-1D84-4A6F-132B-8584E011601E}"/>
          </ac:spMkLst>
        </pc:spChg>
        <pc:spChg chg="add mod">
          <ac:chgData name="Angela Chalhoub" userId="37d5dbaf-a4fe-4050-a0a2-028a6325c251" providerId="ADAL" clId="{8891EF31-D485-41CE-BE7F-8E3FD237DB7A}" dt="2022-06-16T17:37:55.734" v="263" actId="571"/>
          <ac:spMkLst>
            <pc:docMk/>
            <pc:sldMk cId="29842517" sldId="257"/>
            <ac:spMk id="252" creationId="{A8280476-20E0-ED41-5993-453AEE617DF3}"/>
          </ac:spMkLst>
        </pc:spChg>
        <pc:spChg chg="add mod">
          <ac:chgData name="Angela Chalhoub" userId="37d5dbaf-a4fe-4050-a0a2-028a6325c251" providerId="ADAL" clId="{8891EF31-D485-41CE-BE7F-8E3FD237DB7A}" dt="2022-06-16T17:37:55.734" v="263" actId="571"/>
          <ac:spMkLst>
            <pc:docMk/>
            <pc:sldMk cId="29842517" sldId="257"/>
            <ac:spMk id="253" creationId="{BCDE48ED-0B80-382F-1990-CF8DDDDA78E5}"/>
          </ac:spMkLst>
        </pc:spChg>
        <pc:spChg chg="add mod">
          <ac:chgData name="Angela Chalhoub" userId="37d5dbaf-a4fe-4050-a0a2-028a6325c251" providerId="ADAL" clId="{8891EF31-D485-41CE-BE7F-8E3FD237DB7A}" dt="2022-06-16T17:37:55.734" v="263" actId="571"/>
          <ac:spMkLst>
            <pc:docMk/>
            <pc:sldMk cId="29842517" sldId="257"/>
            <ac:spMk id="254" creationId="{621FDD43-19D4-5601-5E92-2293F7F73868}"/>
          </ac:spMkLst>
        </pc:spChg>
        <pc:spChg chg="add mod">
          <ac:chgData name="Angela Chalhoub" userId="37d5dbaf-a4fe-4050-a0a2-028a6325c251" providerId="ADAL" clId="{8891EF31-D485-41CE-BE7F-8E3FD237DB7A}" dt="2022-06-16T17:37:55.734" v="263" actId="571"/>
          <ac:spMkLst>
            <pc:docMk/>
            <pc:sldMk cId="29842517" sldId="257"/>
            <ac:spMk id="257" creationId="{3360E9B5-ABAF-A219-0E1C-D18EEF31FBB4}"/>
          </ac:spMkLst>
        </pc:spChg>
        <pc:spChg chg="mod">
          <ac:chgData name="Angela Chalhoub" userId="37d5dbaf-a4fe-4050-a0a2-028a6325c251" providerId="ADAL" clId="{8891EF31-D485-41CE-BE7F-8E3FD237DB7A}" dt="2022-06-16T17:37:55.734" v="263" actId="571"/>
          <ac:spMkLst>
            <pc:docMk/>
            <pc:sldMk cId="29842517" sldId="257"/>
            <ac:spMk id="260" creationId="{EAB8B60D-CE09-40C5-4FCF-10D65D57607D}"/>
          </ac:spMkLst>
        </pc:spChg>
        <pc:spChg chg="mod">
          <ac:chgData name="Angela Chalhoub" userId="37d5dbaf-a4fe-4050-a0a2-028a6325c251" providerId="ADAL" clId="{8891EF31-D485-41CE-BE7F-8E3FD237DB7A}" dt="2022-06-16T17:37:55.734" v="263" actId="571"/>
          <ac:spMkLst>
            <pc:docMk/>
            <pc:sldMk cId="29842517" sldId="257"/>
            <ac:spMk id="261" creationId="{6DF8D8A7-6B19-9308-59AE-9DDF7B0805B6}"/>
          </ac:spMkLst>
        </pc:spChg>
        <pc:spChg chg="mod">
          <ac:chgData name="Angela Chalhoub" userId="37d5dbaf-a4fe-4050-a0a2-028a6325c251" providerId="ADAL" clId="{8891EF31-D485-41CE-BE7F-8E3FD237DB7A}" dt="2022-06-16T17:37:55.734" v="263" actId="571"/>
          <ac:spMkLst>
            <pc:docMk/>
            <pc:sldMk cId="29842517" sldId="257"/>
            <ac:spMk id="262" creationId="{D3181E01-D4B1-4DD0-C0F8-7A597F73B998}"/>
          </ac:spMkLst>
        </pc:spChg>
        <pc:spChg chg="add mod">
          <ac:chgData name="Angela Chalhoub" userId="37d5dbaf-a4fe-4050-a0a2-028a6325c251" providerId="ADAL" clId="{8891EF31-D485-41CE-BE7F-8E3FD237DB7A}" dt="2022-06-16T17:37:55.734" v="263" actId="571"/>
          <ac:spMkLst>
            <pc:docMk/>
            <pc:sldMk cId="29842517" sldId="257"/>
            <ac:spMk id="263" creationId="{57FE2C7F-6094-07A7-B388-A58115901B81}"/>
          </ac:spMkLst>
        </pc:spChg>
        <pc:spChg chg="add mod">
          <ac:chgData name="Angela Chalhoub" userId="37d5dbaf-a4fe-4050-a0a2-028a6325c251" providerId="ADAL" clId="{8891EF31-D485-41CE-BE7F-8E3FD237DB7A}" dt="2022-06-16T17:37:55.734" v="263" actId="571"/>
          <ac:spMkLst>
            <pc:docMk/>
            <pc:sldMk cId="29842517" sldId="257"/>
            <ac:spMk id="264" creationId="{C9E9407F-AAC1-1DAD-DF0C-B920A5AA9213}"/>
          </ac:spMkLst>
        </pc:spChg>
        <pc:spChg chg="add mod">
          <ac:chgData name="Angela Chalhoub" userId="37d5dbaf-a4fe-4050-a0a2-028a6325c251" providerId="ADAL" clId="{8891EF31-D485-41CE-BE7F-8E3FD237DB7A}" dt="2022-06-16T17:37:55.734" v="263" actId="571"/>
          <ac:spMkLst>
            <pc:docMk/>
            <pc:sldMk cId="29842517" sldId="257"/>
            <ac:spMk id="266" creationId="{1DDF09A8-5C4C-0220-4EF6-9DF82CFC6999}"/>
          </ac:spMkLst>
        </pc:spChg>
        <pc:spChg chg="add mod">
          <ac:chgData name="Angela Chalhoub" userId="37d5dbaf-a4fe-4050-a0a2-028a6325c251" providerId="ADAL" clId="{8891EF31-D485-41CE-BE7F-8E3FD237DB7A}" dt="2022-06-16T17:38:24.155" v="277" actId="164"/>
          <ac:spMkLst>
            <pc:docMk/>
            <pc:sldMk cId="29842517" sldId="257"/>
            <ac:spMk id="269" creationId="{BCD05D9D-9E9B-F937-E24F-9FF8B10316EF}"/>
          </ac:spMkLst>
        </pc:spChg>
        <pc:spChg chg="add mod">
          <ac:chgData name="Angela Chalhoub" userId="37d5dbaf-a4fe-4050-a0a2-028a6325c251" providerId="ADAL" clId="{8891EF31-D485-41CE-BE7F-8E3FD237DB7A}" dt="2022-06-16T17:38:24.155" v="277" actId="164"/>
          <ac:spMkLst>
            <pc:docMk/>
            <pc:sldMk cId="29842517" sldId="257"/>
            <ac:spMk id="270" creationId="{7FCC4CF5-ABEE-D29D-59E0-4D369212170F}"/>
          </ac:spMkLst>
        </pc:spChg>
        <pc:spChg chg="add mod">
          <ac:chgData name="Angela Chalhoub" userId="37d5dbaf-a4fe-4050-a0a2-028a6325c251" providerId="ADAL" clId="{8891EF31-D485-41CE-BE7F-8E3FD237DB7A}" dt="2022-06-16T17:38:24.155" v="277" actId="164"/>
          <ac:spMkLst>
            <pc:docMk/>
            <pc:sldMk cId="29842517" sldId="257"/>
            <ac:spMk id="271" creationId="{BBBAAF02-E1EC-6873-D8F3-B5646B0D7411}"/>
          </ac:spMkLst>
        </pc:spChg>
        <pc:spChg chg="add mod">
          <ac:chgData name="Angela Chalhoub" userId="37d5dbaf-a4fe-4050-a0a2-028a6325c251" providerId="ADAL" clId="{8891EF31-D485-41CE-BE7F-8E3FD237DB7A}" dt="2022-06-16T17:38:24.155" v="277" actId="164"/>
          <ac:spMkLst>
            <pc:docMk/>
            <pc:sldMk cId="29842517" sldId="257"/>
            <ac:spMk id="272" creationId="{A1195EC1-717D-06FA-9DD9-37062F350AAC}"/>
          </ac:spMkLst>
        </pc:spChg>
        <pc:spChg chg="mod">
          <ac:chgData name="Angela Chalhoub" userId="37d5dbaf-a4fe-4050-a0a2-028a6325c251" providerId="ADAL" clId="{8891EF31-D485-41CE-BE7F-8E3FD237DB7A}" dt="2022-06-16T17:38:22.816" v="276" actId="1076"/>
          <ac:spMkLst>
            <pc:docMk/>
            <pc:sldMk cId="29842517" sldId="257"/>
            <ac:spMk id="274" creationId="{B7FD5337-7AFA-4CF1-9913-2DB66C3CEF7D}"/>
          </ac:spMkLst>
        </pc:spChg>
        <pc:spChg chg="mod">
          <ac:chgData name="Angela Chalhoub" userId="37d5dbaf-a4fe-4050-a0a2-028a6325c251" providerId="ADAL" clId="{8891EF31-D485-41CE-BE7F-8E3FD237DB7A}" dt="2022-06-16T17:38:22.816" v="276" actId="1076"/>
          <ac:spMkLst>
            <pc:docMk/>
            <pc:sldMk cId="29842517" sldId="257"/>
            <ac:spMk id="277" creationId="{67F2F31B-6ACD-EF7E-5A38-E5C7A03E3D05}"/>
          </ac:spMkLst>
        </pc:spChg>
        <pc:spChg chg="mod">
          <ac:chgData name="Angela Chalhoub" userId="37d5dbaf-a4fe-4050-a0a2-028a6325c251" providerId="ADAL" clId="{8891EF31-D485-41CE-BE7F-8E3FD237DB7A}" dt="2022-06-16T17:38:22.816" v="276" actId="1076"/>
          <ac:spMkLst>
            <pc:docMk/>
            <pc:sldMk cId="29842517" sldId="257"/>
            <ac:spMk id="278" creationId="{B572826D-C09D-5194-73F1-BA5AF1751C2C}"/>
          </ac:spMkLst>
        </pc:spChg>
        <pc:spChg chg="mod">
          <ac:chgData name="Angela Chalhoub" userId="37d5dbaf-a4fe-4050-a0a2-028a6325c251" providerId="ADAL" clId="{8891EF31-D485-41CE-BE7F-8E3FD237DB7A}" dt="2022-06-16T17:38:22.816" v="276" actId="1076"/>
          <ac:spMkLst>
            <pc:docMk/>
            <pc:sldMk cId="29842517" sldId="257"/>
            <ac:spMk id="279" creationId="{559EEA76-B34C-E255-A51A-CFB793D5FA4B}"/>
          </ac:spMkLst>
        </pc:spChg>
        <pc:spChg chg="mod">
          <ac:chgData name="Angela Chalhoub" userId="37d5dbaf-a4fe-4050-a0a2-028a6325c251" providerId="ADAL" clId="{8891EF31-D485-41CE-BE7F-8E3FD237DB7A}" dt="2022-06-16T17:38:22.816" v="276" actId="1076"/>
          <ac:spMkLst>
            <pc:docMk/>
            <pc:sldMk cId="29842517" sldId="257"/>
            <ac:spMk id="280" creationId="{4D9A63EF-0F33-2E53-61C4-F065A85F9D2B}"/>
          </ac:spMkLst>
        </pc:spChg>
        <pc:spChg chg="mod">
          <ac:chgData name="Angela Chalhoub" userId="37d5dbaf-a4fe-4050-a0a2-028a6325c251" providerId="ADAL" clId="{8891EF31-D485-41CE-BE7F-8E3FD237DB7A}" dt="2022-06-16T17:38:22.816" v="276" actId="1076"/>
          <ac:spMkLst>
            <pc:docMk/>
            <pc:sldMk cId="29842517" sldId="257"/>
            <ac:spMk id="281" creationId="{618D0F3C-7734-7C91-C5D3-7011F52B263F}"/>
          </ac:spMkLst>
        </pc:spChg>
        <pc:spChg chg="mod">
          <ac:chgData name="Angela Chalhoub" userId="37d5dbaf-a4fe-4050-a0a2-028a6325c251" providerId="ADAL" clId="{8891EF31-D485-41CE-BE7F-8E3FD237DB7A}" dt="2022-06-16T17:38:22.816" v="276" actId="1076"/>
          <ac:spMkLst>
            <pc:docMk/>
            <pc:sldMk cId="29842517" sldId="257"/>
            <ac:spMk id="284" creationId="{723C97E7-0ADF-44C0-C6AC-0043211E6BED}"/>
          </ac:spMkLst>
        </pc:spChg>
        <pc:spChg chg="mod">
          <ac:chgData name="Angela Chalhoub" userId="37d5dbaf-a4fe-4050-a0a2-028a6325c251" providerId="ADAL" clId="{8891EF31-D485-41CE-BE7F-8E3FD237DB7A}" dt="2022-06-16T17:38:22.816" v="276" actId="1076"/>
          <ac:spMkLst>
            <pc:docMk/>
            <pc:sldMk cId="29842517" sldId="257"/>
            <ac:spMk id="285" creationId="{77B1C14B-4EB0-0065-72E3-5296A7DCBF7C}"/>
          </ac:spMkLst>
        </pc:spChg>
        <pc:spChg chg="mod">
          <ac:chgData name="Angela Chalhoub" userId="37d5dbaf-a4fe-4050-a0a2-028a6325c251" providerId="ADAL" clId="{8891EF31-D485-41CE-BE7F-8E3FD237DB7A}" dt="2022-06-16T17:38:22.816" v="276" actId="1076"/>
          <ac:spMkLst>
            <pc:docMk/>
            <pc:sldMk cId="29842517" sldId="257"/>
            <ac:spMk id="286" creationId="{2C7F837E-F07A-BD40-B7EA-AE066EFC5768}"/>
          </ac:spMkLst>
        </pc:spChg>
        <pc:spChg chg="mod">
          <ac:chgData name="Angela Chalhoub" userId="37d5dbaf-a4fe-4050-a0a2-028a6325c251" providerId="ADAL" clId="{8891EF31-D485-41CE-BE7F-8E3FD237DB7A}" dt="2022-06-16T17:38:22.816" v="276" actId="1076"/>
          <ac:spMkLst>
            <pc:docMk/>
            <pc:sldMk cId="29842517" sldId="257"/>
            <ac:spMk id="287" creationId="{FDF563B9-472C-9FAF-8D87-C50DE7B65012}"/>
          </ac:spMkLst>
        </pc:spChg>
        <pc:spChg chg="mod">
          <ac:chgData name="Angela Chalhoub" userId="37d5dbaf-a4fe-4050-a0a2-028a6325c251" providerId="ADAL" clId="{8891EF31-D485-41CE-BE7F-8E3FD237DB7A}" dt="2022-06-16T17:38:22.816" v="276" actId="1076"/>
          <ac:spMkLst>
            <pc:docMk/>
            <pc:sldMk cId="29842517" sldId="257"/>
            <ac:spMk id="288" creationId="{C98701B4-E250-A0DE-4CE5-15A7D6E6876A}"/>
          </ac:spMkLst>
        </pc:spChg>
        <pc:spChg chg="mod">
          <ac:chgData name="Angela Chalhoub" userId="37d5dbaf-a4fe-4050-a0a2-028a6325c251" providerId="ADAL" clId="{8891EF31-D485-41CE-BE7F-8E3FD237DB7A}" dt="2022-06-16T17:38:22.816" v="276" actId="1076"/>
          <ac:spMkLst>
            <pc:docMk/>
            <pc:sldMk cId="29842517" sldId="257"/>
            <ac:spMk id="290" creationId="{3D685551-F55D-F1C4-3094-D6235CF800B9}"/>
          </ac:spMkLst>
        </pc:spChg>
        <pc:spChg chg="mod">
          <ac:chgData name="Angela Chalhoub" userId="37d5dbaf-a4fe-4050-a0a2-028a6325c251" providerId="ADAL" clId="{8891EF31-D485-41CE-BE7F-8E3FD237DB7A}" dt="2022-06-16T17:38:22.816" v="276" actId="1076"/>
          <ac:spMkLst>
            <pc:docMk/>
            <pc:sldMk cId="29842517" sldId="257"/>
            <ac:spMk id="293" creationId="{1CDA6824-EADD-9F51-E93A-D7EC3C9D87A5}"/>
          </ac:spMkLst>
        </pc:spChg>
        <pc:spChg chg="mod">
          <ac:chgData name="Angela Chalhoub" userId="37d5dbaf-a4fe-4050-a0a2-028a6325c251" providerId="ADAL" clId="{8891EF31-D485-41CE-BE7F-8E3FD237DB7A}" dt="2022-06-16T17:38:22.816" v="276" actId="1076"/>
          <ac:spMkLst>
            <pc:docMk/>
            <pc:sldMk cId="29842517" sldId="257"/>
            <ac:spMk id="295" creationId="{65E98DCD-A281-8129-D147-760780B6594C}"/>
          </ac:spMkLst>
        </pc:spChg>
        <pc:spChg chg="mod">
          <ac:chgData name="Angela Chalhoub" userId="37d5dbaf-a4fe-4050-a0a2-028a6325c251" providerId="ADAL" clId="{8891EF31-D485-41CE-BE7F-8E3FD237DB7A}" dt="2022-06-16T17:38:22.816" v="276" actId="1076"/>
          <ac:spMkLst>
            <pc:docMk/>
            <pc:sldMk cId="29842517" sldId="257"/>
            <ac:spMk id="296" creationId="{B1B67358-1D96-E6CA-5912-E10CD1A4A2B3}"/>
          </ac:spMkLst>
        </pc:spChg>
        <pc:spChg chg="add mod">
          <ac:chgData name="Angela Chalhoub" userId="37d5dbaf-a4fe-4050-a0a2-028a6325c251" providerId="ADAL" clId="{8891EF31-D485-41CE-BE7F-8E3FD237DB7A}" dt="2022-06-16T17:38:24.155" v="277" actId="164"/>
          <ac:spMkLst>
            <pc:docMk/>
            <pc:sldMk cId="29842517" sldId="257"/>
            <ac:spMk id="297" creationId="{FBBED90C-9D70-143B-56AF-A561BFC18873}"/>
          </ac:spMkLst>
        </pc:spChg>
        <pc:spChg chg="add mod">
          <ac:chgData name="Angela Chalhoub" userId="37d5dbaf-a4fe-4050-a0a2-028a6325c251" providerId="ADAL" clId="{8891EF31-D485-41CE-BE7F-8E3FD237DB7A}" dt="2022-06-16T17:38:24.155" v="277" actId="164"/>
          <ac:spMkLst>
            <pc:docMk/>
            <pc:sldMk cId="29842517" sldId="257"/>
            <ac:spMk id="298" creationId="{32E15C98-D997-8C2F-1336-6AB8C25BF8CD}"/>
          </ac:spMkLst>
        </pc:spChg>
        <pc:spChg chg="add mod">
          <ac:chgData name="Angela Chalhoub" userId="37d5dbaf-a4fe-4050-a0a2-028a6325c251" providerId="ADAL" clId="{8891EF31-D485-41CE-BE7F-8E3FD237DB7A}" dt="2022-06-16T17:38:24.155" v="277" actId="164"/>
          <ac:spMkLst>
            <pc:docMk/>
            <pc:sldMk cId="29842517" sldId="257"/>
            <ac:spMk id="299" creationId="{E0B996CD-8CF4-DF99-ABB1-2097567B3031}"/>
          </ac:spMkLst>
        </pc:spChg>
        <pc:spChg chg="add mod">
          <ac:chgData name="Angela Chalhoub" userId="37d5dbaf-a4fe-4050-a0a2-028a6325c251" providerId="ADAL" clId="{8891EF31-D485-41CE-BE7F-8E3FD237DB7A}" dt="2022-06-16T17:38:24.155" v="277" actId="164"/>
          <ac:spMkLst>
            <pc:docMk/>
            <pc:sldMk cId="29842517" sldId="257"/>
            <ac:spMk id="300" creationId="{FFF3689F-B8B3-81DE-A2A1-50F7B9F33CB4}"/>
          </ac:spMkLst>
        </pc:spChg>
        <pc:spChg chg="add mod">
          <ac:chgData name="Angela Chalhoub" userId="37d5dbaf-a4fe-4050-a0a2-028a6325c251" providerId="ADAL" clId="{8891EF31-D485-41CE-BE7F-8E3FD237DB7A}" dt="2022-06-16T17:38:24.155" v="277" actId="164"/>
          <ac:spMkLst>
            <pc:docMk/>
            <pc:sldMk cId="29842517" sldId="257"/>
            <ac:spMk id="301" creationId="{D71A53E8-A521-DF8A-30C7-4ACAA81A2BFD}"/>
          </ac:spMkLst>
        </pc:spChg>
        <pc:spChg chg="add mod">
          <ac:chgData name="Angela Chalhoub" userId="37d5dbaf-a4fe-4050-a0a2-028a6325c251" providerId="ADAL" clId="{8891EF31-D485-41CE-BE7F-8E3FD237DB7A}" dt="2022-06-16T17:38:24.155" v="277" actId="164"/>
          <ac:spMkLst>
            <pc:docMk/>
            <pc:sldMk cId="29842517" sldId="257"/>
            <ac:spMk id="302" creationId="{172A7597-BFDB-B667-9C6B-83300D8267E0}"/>
          </ac:spMkLst>
        </pc:spChg>
        <pc:spChg chg="add mod">
          <ac:chgData name="Angela Chalhoub" userId="37d5dbaf-a4fe-4050-a0a2-028a6325c251" providerId="ADAL" clId="{8891EF31-D485-41CE-BE7F-8E3FD237DB7A}" dt="2022-06-16T17:38:24.155" v="277" actId="164"/>
          <ac:spMkLst>
            <pc:docMk/>
            <pc:sldMk cId="29842517" sldId="257"/>
            <ac:spMk id="303" creationId="{EFDD19B6-4586-D5F8-387B-64F8C2C0782C}"/>
          </ac:spMkLst>
        </pc:spChg>
        <pc:spChg chg="add mod">
          <ac:chgData name="Angela Chalhoub" userId="37d5dbaf-a4fe-4050-a0a2-028a6325c251" providerId="ADAL" clId="{8891EF31-D485-41CE-BE7F-8E3FD237DB7A}" dt="2022-06-16T17:38:24.155" v="277" actId="164"/>
          <ac:spMkLst>
            <pc:docMk/>
            <pc:sldMk cId="29842517" sldId="257"/>
            <ac:spMk id="304" creationId="{3831032B-26BB-512A-7075-ECA683707208}"/>
          </ac:spMkLst>
        </pc:spChg>
        <pc:spChg chg="add mod">
          <ac:chgData name="Angela Chalhoub" userId="37d5dbaf-a4fe-4050-a0a2-028a6325c251" providerId="ADAL" clId="{8891EF31-D485-41CE-BE7F-8E3FD237DB7A}" dt="2022-06-16T17:38:24.155" v="277" actId="164"/>
          <ac:spMkLst>
            <pc:docMk/>
            <pc:sldMk cId="29842517" sldId="257"/>
            <ac:spMk id="305" creationId="{4622D5D2-ED44-B024-0130-365EE72C2C77}"/>
          </ac:spMkLst>
        </pc:spChg>
        <pc:spChg chg="add mod">
          <ac:chgData name="Angela Chalhoub" userId="37d5dbaf-a4fe-4050-a0a2-028a6325c251" providerId="ADAL" clId="{8891EF31-D485-41CE-BE7F-8E3FD237DB7A}" dt="2022-06-16T17:38:24.155" v="277" actId="164"/>
          <ac:spMkLst>
            <pc:docMk/>
            <pc:sldMk cId="29842517" sldId="257"/>
            <ac:spMk id="306" creationId="{0003C3BA-DAE9-F265-F452-3BE95D40B652}"/>
          </ac:spMkLst>
        </pc:spChg>
        <pc:spChg chg="add mod">
          <ac:chgData name="Angela Chalhoub" userId="37d5dbaf-a4fe-4050-a0a2-028a6325c251" providerId="ADAL" clId="{8891EF31-D485-41CE-BE7F-8E3FD237DB7A}" dt="2022-06-16T17:38:24.155" v="277" actId="164"/>
          <ac:spMkLst>
            <pc:docMk/>
            <pc:sldMk cId="29842517" sldId="257"/>
            <ac:spMk id="307" creationId="{88077D55-5ED7-331E-7FBC-90F452DDB6AC}"/>
          </ac:spMkLst>
        </pc:spChg>
        <pc:spChg chg="add mod">
          <ac:chgData name="Angela Chalhoub" userId="37d5dbaf-a4fe-4050-a0a2-028a6325c251" providerId="ADAL" clId="{8891EF31-D485-41CE-BE7F-8E3FD237DB7A}" dt="2022-06-16T17:38:24.155" v="277" actId="164"/>
          <ac:spMkLst>
            <pc:docMk/>
            <pc:sldMk cId="29842517" sldId="257"/>
            <ac:spMk id="308" creationId="{53523B14-BA12-8F7A-6BDB-A9D65B676D05}"/>
          </ac:spMkLst>
        </pc:spChg>
        <pc:spChg chg="add mod">
          <ac:chgData name="Angela Chalhoub" userId="37d5dbaf-a4fe-4050-a0a2-028a6325c251" providerId="ADAL" clId="{8891EF31-D485-41CE-BE7F-8E3FD237DB7A}" dt="2022-06-16T17:38:24.155" v="277" actId="164"/>
          <ac:spMkLst>
            <pc:docMk/>
            <pc:sldMk cId="29842517" sldId="257"/>
            <ac:spMk id="309" creationId="{3FA9021E-5AE4-946F-F499-BF4C61DB9651}"/>
          </ac:spMkLst>
        </pc:spChg>
        <pc:spChg chg="add mod">
          <ac:chgData name="Angela Chalhoub" userId="37d5dbaf-a4fe-4050-a0a2-028a6325c251" providerId="ADAL" clId="{8891EF31-D485-41CE-BE7F-8E3FD237DB7A}" dt="2022-06-16T17:38:24.155" v="277" actId="164"/>
          <ac:spMkLst>
            <pc:docMk/>
            <pc:sldMk cId="29842517" sldId="257"/>
            <ac:spMk id="310" creationId="{FD5A46A2-6B72-3C4A-FCFC-669FA26EDBB9}"/>
          </ac:spMkLst>
        </pc:spChg>
        <pc:spChg chg="add mod">
          <ac:chgData name="Angela Chalhoub" userId="37d5dbaf-a4fe-4050-a0a2-028a6325c251" providerId="ADAL" clId="{8891EF31-D485-41CE-BE7F-8E3FD237DB7A}" dt="2022-06-16T17:38:24.155" v="277" actId="164"/>
          <ac:spMkLst>
            <pc:docMk/>
            <pc:sldMk cId="29842517" sldId="257"/>
            <ac:spMk id="311" creationId="{935EB2CA-ECB3-D827-29DF-B97E4C7D0D3C}"/>
          </ac:spMkLst>
        </pc:spChg>
        <pc:spChg chg="add mod">
          <ac:chgData name="Angela Chalhoub" userId="37d5dbaf-a4fe-4050-a0a2-028a6325c251" providerId="ADAL" clId="{8891EF31-D485-41CE-BE7F-8E3FD237DB7A}" dt="2022-06-16T17:38:24.155" v="277" actId="164"/>
          <ac:spMkLst>
            <pc:docMk/>
            <pc:sldMk cId="29842517" sldId="257"/>
            <ac:spMk id="314" creationId="{B1CEA09E-8F01-5E36-71DB-868FB456577F}"/>
          </ac:spMkLst>
        </pc:spChg>
        <pc:spChg chg="mod">
          <ac:chgData name="Angela Chalhoub" userId="37d5dbaf-a4fe-4050-a0a2-028a6325c251" providerId="ADAL" clId="{8891EF31-D485-41CE-BE7F-8E3FD237DB7A}" dt="2022-06-16T17:38:22.816" v="276" actId="1076"/>
          <ac:spMkLst>
            <pc:docMk/>
            <pc:sldMk cId="29842517" sldId="257"/>
            <ac:spMk id="317" creationId="{2B3CF3D2-EE6C-5A2B-DE39-E1BC77705B1B}"/>
          </ac:spMkLst>
        </pc:spChg>
        <pc:spChg chg="mod">
          <ac:chgData name="Angela Chalhoub" userId="37d5dbaf-a4fe-4050-a0a2-028a6325c251" providerId="ADAL" clId="{8891EF31-D485-41CE-BE7F-8E3FD237DB7A}" dt="2022-06-16T17:38:22.816" v="276" actId="1076"/>
          <ac:spMkLst>
            <pc:docMk/>
            <pc:sldMk cId="29842517" sldId="257"/>
            <ac:spMk id="318" creationId="{BE08B0A0-6C79-AADE-46C7-A8D47D7EEF82}"/>
          </ac:spMkLst>
        </pc:spChg>
        <pc:spChg chg="mod">
          <ac:chgData name="Angela Chalhoub" userId="37d5dbaf-a4fe-4050-a0a2-028a6325c251" providerId="ADAL" clId="{8891EF31-D485-41CE-BE7F-8E3FD237DB7A}" dt="2022-06-16T17:38:22.816" v="276" actId="1076"/>
          <ac:spMkLst>
            <pc:docMk/>
            <pc:sldMk cId="29842517" sldId="257"/>
            <ac:spMk id="319" creationId="{F97DE6F4-884E-1FAA-D3F8-9F71DBFC26F6}"/>
          </ac:spMkLst>
        </pc:spChg>
        <pc:spChg chg="add mod">
          <ac:chgData name="Angela Chalhoub" userId="37d5dbaf-a4fe-4050-a0a2-028a6325c251" providerId="ADAL" clId="{8891EF31-D485-41CE-BE7F-8E3FD237DB7A}" dt="2022-06-16T17:38:24.155" v="277" actId="164"/>
          <ac:spMkLst>
            <pc:docMk/>
            <pc:sldMk cId="29842517" sldId="257"/>
            <ac:spMk id="320" creationId="{F48B72A9-DD40-D62C-CA29-4B1D6B817073}"/>
          </ac:spMkLst>
        </pc:spChg>
        <pc:spChg chg="add mod">
          <ac:chgData name="Angela Chalhoub" userId="37d5dbaf-a4fe-4050-a0a2-028a6325c251" providerId="ADAL" clId="{8891EF31-D485-41CE-BE7F-8E3FD237DB7A}" dt="2022-06-16T17:38:24.155" v="277" actId="164"/>
          <ac:spMkLst>
            <pc:docMk/>
            <pc:sldMk cId="29842517" sldId="257"/>
            <ac:spMk id="321" creationId="{20B4AF8A-1A9C-CB39-7C5C-1D2ADDF9B9D8}"/>
          </ac:spMkLst>
        </pc:spChg>
        <pc:spChg chg="add mod">
          <ac:chgData name="Angela Chalhoub" userId="37d5dbaf-a4fe-4050-a0a2-028a6325c251" providerId="ADAL" clId="{8891EF31-D485-41CE-BE7F-8E3FD237DB7A}" dt="2022-06-16T17:38:24.155" v="277" actId="164"/>
          <ac:spMkLst>
            <pc:docMk/>
            <pc:sldMk cId="29842517" sldId="257"/>
            <ac:spMk id="323" creationId="{CFAE26F1-728E-F9C4-D8E2-AC2A55DB8FCF}"/>
          </ac:spMkLst>
        </pc:spChg>
        <pc:spChg chg="add mod">
          <ac:chgData name="Angela Chalhoub" userId="37d5dbaf-a4fe-4050-a0a2-028a6325c251" providerId="ADAL" clId="{8891EF31-D485-41CE-BE7F-8E3FD237DB7A}" dt="2022-06-16T17:38:59.751" v="284" actId="1076"/>
          <ac:spMkLst>
            <pc:docMk/>
            <pc:sldMk cId="29842517" sldId="257"/>
            <ac:spMk id="325" creationId="{B2D5D5F5-EAEB-B02C-16B0-A4FECA6FB970}"/>
          </ac:spMkLst>
        </pc:spChg>
        <pc:spChg chg="add mod">
          <ac:chgData name="Angela Chalhoub" userId="37d5dbaf-a4fe-4050-a0a2-028a6325c251" providerId="ADAL" clId="{8891EF31-D485-41CE-BE7F-8E3FD237DB7A}" dt="2022-06-16T17:38:59.751" v="284" actId="1076"/>
          <ac:spMkLst>
            <pc:docMk/>
            <pc:sldMk cId="29842517" sldId="257"/>
            <ac:spMk id="326" creationId="{A8194536-14A2-70C1-4EE6-1F9818B6A740}"/>
          </ac:spMkLst>
        </pc:spChg>
        <pc:spChg chg="add mod">
          <ac:chgData name="Angela Chalhoub" userId="37d5dbaf-a4fe-4050-a0a2-028a6325c251" providerId="ADAL" clId="{8891EF31-D485-41CE-BE7F-8E3FD237DB7A}" dt="2022-06-16T17:38:59.751" v="284" actId="1076"/>
          <ac:spMkLst>
            <pc:docMk/>
            <pc:sldMk cId="29842517" sldId="257"/>
            <ac:spMk id="327" creationId="{C0FB5555-2301-758D-1FC9-AB90CE0C7ED7}"/>
          </ac:spMkLst>
        </pc:spChg>
        <pc:spChg chg="add mod">
          <ac:chgData name="Angela Chalhoub" userId="37d5dbaf-a4fe-4050-a0a2-028a6325c251" providerId="ADAL" clId="{8891EF31-D485-41CE-BE7F-8E3FD237DB7A}" dt="2022-06-16T17:38:59.751" v="284" actId="1076"/>
          <ac:spMkLst>
            <pc:docMk/>
            <pc:sldMk cId="29842517" sldId="257"/>
            <ac:spMk id="328" creationId="{B365B98F-001C-BD42-53BA-EE98E6098E14}"/>
          </ac:spMkLst>
        </pc:spChg>
        <pc:spChg chg="mod">
          <ac:chgData name="Angela Chalhoub" userId="37d5dbaf-a4fe-4050-a0a2-028a6325c251" providerId="ADAL" clId="{8891EF31-D485-41CE-BE7F-8E3FD237DB7A}" dt="2022-06-16T17:38:59.751" v="284" actId="1076"/>
          <ac:spMkLst>
            <pc:docMk/>
            <pc:sldMk cId="29842517" sldId="257"/>
            <ac:spMk id="330" creationId="{60E197FA-CA2A-E332-1589-F7935BB60A80}"/>
          </ac:spMkLst>
        </pc:spChg>
        <pc:spChg chg="mod">
          <ac:chgData name="Angela Chalhoub" userId="37d5dbaf-a4fe-4050-a0a2-028a6325c251" providerId="ADAL" clId="{8891EF31-D485-41CE-BE7F-8E3FD237DB7A}" dt="2022-06-16T17:38:59.751" v="284" actId="1076"/>
          <ac:spMkLst>
            <pc:docMk/>
            <pc:sldMk cId="29842517" sldId="257"/>
            <ac:spMk id="333" creationId="{4FABB55E-47AA-A303-17C8-F52429E3C94D}"/>
          </ac:spMkLst>
        </pc:spChg>
        <pc:spChg chg="mod">
          <ac:chgData name="Angela Chalhoub" userId="37d5dbaf-a4fe-4050-a0a2-028a6325c251" providerId="ADAL" clId="{8891EF31-D485-41CE-BE7F-8E3FD237DB7A}" dt="2022-06-16T17:38:59.751" v="284" actId="1076"/>
          <ac:spMkLst>
            <pc:docMk/>
            <pc:sldMk cId="29842517" sldId="257"/>
            <ac:spMk id="334" creationId="{AB11AD49-C294-043C-C48F-E87D0E356A59}"/>
          </ac:spMkLst>
        </pc:spChg>
        <pc:spChg chg="mod">
          <ac:chgData name="Angela Chalhoub" userId="37d5dbaf-a4fe-4050-a0a2-028a6325c251" providerId="ADAL" clId="{8891EF31-D485-41CE-BE7F-8E3FD237DB7A}" dt="2022-06-16T17:38:59.751" v="284" actId="1076"/>
          <ac:spMkLst>
            <pc:docMk/>
            <pc:sldMk cId="29842517" sldId="257"/>
            <ac:spMk id="335" creationId="{1DDA5FA7-301E-7746-7D0C-5B8F7868A202}"/>
          </ac:spMkLst>
        </pc:spChg>
        <pc:spChg chg="mod">
          <ac:chgData name="Angela Chalhoub" userId="37d5dbaf-a4fe-4050-a0a2-028a6325c251" providerId="ADAL" clId="{8891EF31-D485-41CE-BE7F-8E3FD237DB7A}" dt="2022-06-16T17:38:59.751" v="284" actId="1076"/>
          <ac:spMkLst>
            <pc:docMk/>
            <pc:sldMk cId="29842517" sldId="257"/>
            <ac:spMk id="336" creationId="{5F98B003-4C67-85FA-0DB8-E12454ACFDB8}"/>
          </ac:spMkLst>
        </pc:spChg>
        <pc:spChg chg="mod">
          <ac:chgData name="Angela Chalhoub" userId="37d5dbaf-a4fe-4050-a0a2-028a6325c251" providerId="ADAL" clId="{8891EF31-D485-41CE-BE7F-8E3FD237DB7A}" dt="2022-06-16T17:38:59.751" v="284" actId="1076"/>
          <ac:spMkLst>
            <pc:docMk/>
            <pc:sldMk cId="29842517" sldId="257"/>
            <ac:spMk id="337" creationId="{FF621748-563F-969E-6A99-376E00C11A80}"/>
          </ac:spMkLst>
        </pc:spChg>
        <pc:spChg chg="mod">
          <ac:chgData name="Angela Chalhoub" userId="37d5dbaf-a4fe-4050-a0a2-028a6325c251" providerId="ADAL" clId="{8891EF31-D485-41CE-BE7F-8E3FD237DB7A}" dt="2022-06-16T17:38:59.751" v="284" actId="1076"/>
          <ac:spMkLst>
            <pc:docMk/>
            <pc:sldMk cId="29842517" sldId="257"/>
            <ac:spMk id="340" creationId="{1D3F261A-F16D-4063-BC1A-F148BEE87E24}"/>
          </ac:spMkLst>
        </pc:spChg>
        <pc:spChg chg="mod">
          <ac:chgData name="Angela Chalhoub" userId="37d5dbaf-a4fe-4050-a0a2-028a6325c251" providerId="ADAL" clId="{8891EF31-D485-41CE-BE7F-8E3FD237DB7A}" dt="2022-06-16T17:38:59.751" v="284" actId="1076"/>
          <ac:spMkLst>
            <pc:docMk/>
            <pc:sldMk cId="29842517" sldId="257"/>
            <ac:spMk id="341" creationId="{A2B77B4C-CC62-B171-0C97-DB8732CE2EE9}"/>
          </ac:spMkLst>
        </pc:spChg>
        <pc:spChg chg="mod">
          <ac:chgData name="Angela Chalhoub" userId="37d5dbaf-a4fe-4050-a0a2-028a6325c251" providerId="ADAL" clId="{8891EF31-D485-41CE-BE7F-8E3FD237DB7A}" dt="2022-06-16T17:38:59.751" v="284" actId="1076"/>
          <ac:spMkLst>
            <pc:docMk/>
            <pc:sldMk cId="29842517" sldId="257"/>
            <ac:spMk id="342" creationId="{8456517F-F388-AF2B-41EA-E5CB0DF24833}"/>
          </ac:spMkLst>
        </pc:spChg>
        <pc:spChg chg="mod">
          <ac:chgData name="Angela Chalhoub" userId="37d5dbaf-a4fe-4050-a0a2-028a6325c251" providerId="ADAL" clId="{8891EF31-D485-41CE-BE7F-8E3FD237DB7A}" dt="2022-06-16T17:38:59.751" v="284" actId="1076"/>
          <ac:spMkLst>
            <pc:docMk/>
            <pc:sldMk cId="29842517" sldId="257"/>
            <ac:spMk id="343" creationId="{54D0036D-375F-EFA0-4F5C-AE657C9A2A5F}"/>
          </ac:spMkLst>
        </pc:spChg>
        <pc:spChg chg="mod">
          <ac:chgData name="Angela Chalhoub" userId="37d5dbaf-a4fe-4050-a0a2-028a6325c251" providerId="ADAL" clId="{8891EF31-D485-41CE-BE7F-8E3FD237DB7A}" dt="2022-06-16T17:38:59.751" v="284" actId="1076"/>
          <ac:spMkLst>
            <pc:docMk/>
            <pc:sldMk cId="29842517" sldId="257"/>
            <ac:spMk id="344" creationId="{DA5864F1-AF38-81AA-39FE-F23966B3326B}"/>
          </ac:spMkLst>
        </pc:spChg>
        <pc:spChg chg="mod">
          <ac:chgData name="Angela Chalhoub" userId="37d5dbaf-a4fe-4050-a0a2-028a6325c251" providerId="ADAL" clId="{8891EF31-D485-41CE-BE7F-8E3FD237DB7A}" dt="2022-06-16T17:38:59.751" v="284" actId="1076"/>
          <ac:spMkLst>
            <pc:docMk/>
            <pc:sldMk cId="29842517" sldId="257"/>
            <ac:spMk id="346" creationId="{F2E186D4-7C56-64A6-7322-8DC643C08A00}"/>
          </ac:spMkLst>
        </pc:spChg>
        <pc:spChg chg="mod">
          <ac:chgData name="Angela Chalhoub" userId="37d5dbaf-a4fe-4050-a0a2-028a6325c251" providerId="ADAL" clId="{8891EF31-D485-41CE-BE7F-8E3FD237DB7A}" dt="2022-06-16T17:38:59.751" v="284" actId="1076"/>
          <ac:spMkLst>
            <pc:docMk/>
            <pc:sldMk cId="29842517" sldId="257"/>
            <ac:spMk id="349" creationId="{E8A2DBF4-8F7E-45EB-98A3-7A1372A46314}"/>
          </ac:spMkLst>
        </pc:spChg>
        <pc:spChg chg="mod">
          <ac:chgData name="Angela Chalhoub" userId="37d5dbaf-a4fe-4050-a0a2-028a6325c251" providerId="ADAL" clId="{8891EF31-D485-41CE-BE7F-8E3FD237DB7A}" dt="2022-06-16T17:38:59.751" v="284" actId="1076"/>
          <ac:spMkLst>
            <pc:docMk/>
            <pc:sldMk cId="29842517" sldId="257"/>
            <ac:spMk id="351" creationId="{99476482-ADD4-A5AB-4403-78DF25CBB760}"/>
          </ac:spMkLst>
        </pc:spChg>
        <pc:spChg chg="mod">
          <ac:chgData name="Angela Chalhoub" userId="37d5dbaf-a4fe-4050-a0a2-028a6325c251" providerId="ADAL" clId="{8891EF31-D485-41CE-BE7F-8E3FD237DB7A}" dt="2022-06-16T17:38:59.751" v="284" actId="1076"/>
          <ac:spMkLst>
            <pc:docMk/>
            <pc:sldMk cId="29842517" sldId="257"/>
            <ac:spMk id="352" creationId="{C54386CF-9C8C-01FA-F00E-60034FB0395D}"/>
          </ac:spMkLst>
        </pc:spChg>
        <pc:spChg chg="add mod">
          <ac:chgData name="Angela Chalhoub" userId="37d5dbaf-a4fe-4050-a0a2-028a6325c251" providerId="ADAL" clId="{8891EF31-D485-41CE-BE7F-8E3FD237DB7A}" dt="2022-06-16T17:38:59.751" v="284" actId="1076"/>
          <ac:spMkLst>
            <pc:docMk/>
            <pc:sldMk cId="29842517" sldId="257"/>
            <ac:spMk id="353" creationId="{A35B6050-34DD-E278-A190-4D112767547B}"/>
          </ac:spMkLst>
        </pc:spChg>
        <pc:spChg chg="add mod">
          <ac:chgData name="Angela Chalhoub" userId="37d5dbaf-a4fe-4050-a0a2-028a6325c251" providerId="ADAL" clId="{8891EF31-D485-41CE-BE7F-8E3FD237DB7A}" dt="2022-06-16T17:38:59.751" v="284" actId="1076"/>
          <ac:spMkLst>
            <pc:docMk/>
            <pc:sldMk cId="29842517" sldId="257"/>
            <ac:spMk id="354" creationId="{92F584A9-7CBC-C75B-420F-42AB33D9F01F}"/>
          </ac:spMkLst>
        </pc:spChg>
        <pc:spChg chg="add mod">
          <ac:chgData name="Angela Chalhoub" userId="37d5dbaf-a4fe-4050-a0a2-028a6325c251" providerId="ADAL" clId="{8891EF31-D485-41CE-BE7F-8E3FD237DB7A}" dt="2022-06-16T17:38:59.751" v="284" actId="1076"/>
          <ac:spMkLst>
            <pc:docMk/>
            <pc:sldMk cId="29842517" sldId="257"/>
            <ac:spMk id="355" creationId="{CE84A035-6798-C8B6-FD93-AD8B92C499C6}"/>
          </ac:spMkLst>
        </pc:spChg>
        <pc:spChg chg="add mod">
          <ac:chgData name="Angela Chalhoub" userId="37d5dbaf-a4fe-4050-a0a2-028a6325c251" providerId="ADAL" clId="{8891EF31-D485-41CE-BE7F-8E3FD237DB7A}" dt="2022-06-16T17:38:59.751" v="284" actId="1076"/>
          <ac:spMkLst>
            <pc:docMk/>
            <pc:sldMk cId="29842517" sldId="257"/>
            <ac:spMk id="356" creationId="{8BCD5033-402F-1556-1EF5-562F20A6BB9F}"/>
          </ac:spMkLst>
        </pc:spChg>
        <pc:spChg chg="add mod">
          <ac:chgData name="Angela Chalhoub" userId="37d5dbaf-a4fe-4050-a0a2-028a6325c251" providerId="ADAL" clId="{8891EF31-D485-41CE-BE7F-8E3FD237DB7A}" dt="2022-06-16T17:38:59.751" v="284" actId="1076"/>
          <ac:spMkLst>
            <pc:docMk/>
            <pc:sldMk cId="29842517" sldId="257"/>
            <ac:spMk id="357" creationId="{175B8324-C459-4F21-F17F-D9310488AD35}"/>
          </ac:spMkLst>
        </pc:spChg>
        <pc:spChg chg="add mod">
          <ac:chgData name="Angela Chalhoub" userId="37d5dbaf-a4fe-4050-a0a2-028a6325c251" providerId="ADAL" clId="{8891EF31-D485-41CE-BE7F-8E3FD237DB7A}" dt="2022-06-16T17:38:59.751" v="284" actId="1076"/>
          <ac:spMkLst>
            <pc:docMk/>
            <pc:sldMk cId="29842517" sldId="257"/>
            <ac:spMk id="358" creationId="{02DA6937-D86E-961B-BA43-C55B8F6D8BE7}"/>
          </ac:spMkLst>
        </pc:spChg>
        <pc:spChg chg="add mod">
          <ac:chgData name="Angela Chalhoub" userId="37d5dbaf-a4fe-4050-a0a2-028a6325c251" providerId="ADAL" clId="{8891EF31-D485-41CE-BE7F-8E3FD237DB7A}" dt="2022-06-16T17:38:59.751" v="284" actId="1076"/>
          <ac:spMkLst>
            <pc:docMk/>
            <pc:sldMk cId="29842517" sldId="257"/>
            <ac:spMk id="359" creationId="{BA70040A-2696-1FEC-1117-B67398F4EC41}"/>
          </ac:spMkLst>
        </pc:spChg>
        <pc:spChg chg="add mod">
          <ac:chgData name="Angela Chalhoub" userId="37d5dbaf-a4fe-4050-a0a2-028a6325c251" providerId="ADAL" clId="{8891EF31-D485-41CE-BE7F-8E3FD237DB7A}" dt="2022-06-16T17:38:59.751" v="284" actId="1076"/>
          <ac:spMkLst>
            <pc:docMk/>
            <pc:sldMk cId="29842517" sldId="257"/>
            <ac:spMk id="360" creationId="{BE028C83-5660-1731-7345-D83382324EDA}"/>
          </ac:spMkLst>
        </pc:spChg>
        <pc:spChg chg="add mod">
          <ac:chgData name="Angela Chalhoub" userId="37d5dbaf-a4fe-4050-a0a2-028a6325c251" providerId="ADAL" clId="{8891EF31-D485-41CE-BE7F-8E3FD237DB7A}" dt="2022-06-16T17:38:59.751" v="284" actId="1076"/>
          <ac:spMkLst>
            <pc:docMk/>
            <pc:sldMk cId="29842517" sldId="257"/>
            <ac:spMk id="361" creationId="{D9DF68E7-4003-C558-07AF-E8377A21AF73}"/>
          </ac:spMkLst>
        </pc:spChg>
        <pc:spChg chg="add mod">
          <ac:chgData name="Angela Chalhoub" userId="37d5dbaf-a4fe-4050-a0a2-028a6325c251" providerId="ADAL" clId="{8891EF31-D485-41CE-BE7F-8E3FD237DB7A}" dt="2022-06-16T17:38:59.751" v="284" actId="1076"/>
          <ac:spMkLst>
            <pc:docMk/>
            <pc:sldMk cId="29842517" sldId="257"/>
            <ac:spMk id="362" creationId="{9B00409B-F1DF-BB94-E634-C523EF4A942B}"/>
          </ac:spMkLst>
        </pc:spChg>
        <pc:spChg chg="add mod">
          <ac:chgData name="Angela Chalhoub" userId="37d5dbaf-a4fe-4050-a0a2-028a6325c251" providerId="ADAL" clId="{8891EF31-D485-41CE-BE7F-8E3FD237DB7A}" dt="2022-06-16T17:38:59.751" v="284" actId="1076"/>
          <ac:spMkLst>
            <pc:docMk/>
            <pc:sldMk cId="29842517" sldId="257"/>
            <ac:spMk id="363" creationId="{1B57FA2B-390F-54A4-2DB8-DA21092799AF}"/>
          </ac:spMkLst>
        </pc:spChg>
        <pc:spChg chg="add mod">
          <ac:chgData name="Angela Chalhoub" userId="37d5dbaf-a4fe-4050-a0a2-028a6325c251" providerId="ADAL" clId="{8891EF31-D485-41CE-BE7F-8E3FD237DB7A}" dt="2022-06-16T17:38:59.751" v="284" actId="1076"/>
          <ac:spMkLst>
            <pc:docMk/>
            <pc:sldMk cId="29842517" sldId="257"/>
            <ac:spMk id="364" creationId="{EF767416-4189-DB35-84A5-1C7AA4676208}"/>
          </ac:spMkLst>
        </pc:spChg>
        <pc:spChg chg="add mod">
          <ac:chgData name="Angela Chalhoub" userId="37d5dbaf-a4fe-4050-a0a2-028a6325c251" providerId="ADAL" clId="{8891EF31-D485-41CE-BE7F-8E3FD237DB7A}" dt="2022-06-16T17:38:59.751" v="284" actId="1076"/>
          <ac:spMkLst>
            <pc:docMk/>
            <pc:sldMk cId="29842517" sldId="257"/>
            <ac:spMk id="365" creationId="{D4D6AE98-A30B-CAC8-D208-85560C86B6FB}"/>
          </ac:spMkLst>
        </pc:spChg>
        <pc:spChg chg="add mod">
          <ac:chgData name="Angela Chalhoub" userId="37d5dbaf-a4fe-4050-a0a2-028a6325c251" providerId="ADAL" clId="{8891EF31-D485-41CE-BE7F-8E3FD237DB7A}" dt="2022-06-16T17:38:59.751" v="284" actId="1076"/>
          <ac:spMkLst>
            <pc:docMk/>
            <pc:sldMk cId="29842517" sldId="257"/>
            <ac:spMk id="366" creationId="{F92F8970-AC4A-6EBB-A270-AA49ACB54730}"/>
          </ac:spMkLst>
        </pc:spChg>
        <pc:spChg chg="add mod">
          <ac:chgData name="Angela Chalhoub" userId="37d5dbaf-a4fe-4050-a0a2-028a6325c251" providerId="ADAL" clId="{8891EF31-D485-41CE-BE7F-8E3FD237DB7A}" dt="2022-06-16T17:38:59.751" v="284" actId="1076"/>
          <ac:spMkLst>
            <pc:docMk/>
            <pc:sldMk cId="29842517" sldId="257"/>
            <ac:spMk id="367" creationId="{BF5353D1-D2B5-450E-8661-531C714212E4}"/>
          </ac:spMkLst>
        </pc:spChg>
        <pc:spChg chg="add mod">
          <ac:chgData name="Angela Chalhoub" userId="37d5dbaf-a4fe-4050-a0a2-028a6325c251" providerId="ADAL" clId="{8891EF31-D485-41CE-BE7F-8E3FD237DB7A}" dt="2022-06-16T17:38:59.751" v="284" actId="1076"/>
          <ac:spMkLst>
            <pc:docMk/>
            <pc:sldMk cId="29842517" sldId="257"/>
            <ac:spMk id="370" creationId="{6B0F901B-265B-47A5-919D-3FB04C1389DA}"/>
          </ac:spMkLst>
        </pc:spChg>
        <pc:spChg chg="mod">
          <ac:chgData name="Angela Chalhoub" userId="37d5dbaf-a4fe-4050-a0a2-028a6325c251" providerId="ADAL" clId="{8891EF31-D485-41CE-BE7F-8E3FD237DB7A}" dt="2022-06-16T17:38:59.751" v="284" actId="1076"/>
          <ac:spMkLst>
            <pc:docMk/>
            <pc:sldMk cId="29842517" sldId="257"/>
            <ac:spMk id="373" creationId="{FB738465-0327-11DC-ADC1-823ABEDFB3DF}"/>
          </ac:spMkLst>
        </pc:spChg>
        <pc:spChg chg="mod">
          <ac:chgData name="Angela Chalhoub" userId="37d5dbaf-a4fe-4050-a0a2-028a6325c251" providerId="ADAL" clId="{8891EF31-D485-41CE-BE7F-8E3FD237DB7A}" dt="2022-06-16T17:38:59.751" v="284" actId="1076"/>
          <ac:spMkLst>
            <pc:docMk/>
            <pc:sldMk cId="29842517" sldId="257"/>
            <ac:spMk id="374" creationId="{0B174A2C-88C9-E41E-FF6C-B2B9C5155598}"/>
          </ac:spMkLst>
        </pc:spChg>
        <pc:spChg chg="mod">
          <ac:chgData name="Angela Chalhoub" userId="37d5dbaf-a4fe-4050-a0a2-028a6325c251" providerId="ADAL" clId="{8891EF31-D485-41CE-BE7F-8E3FD237DB7A}" dt="2022-06-16T17:38:59.751" v="284" actId="1076"/>
          <ac:spMkLst>
            <pc:docMk/>
            <pc:sldMk cId="29842517" sldId="257"/>
            <ac:spMk id="375" creationId="{EE361DC4-9D7B-344B-09AE-3D16FEF82225}"/>
          </ac:spMkLst>
        </pc:spChg>
        <pc:spChg chg="add mod">
          <ac:chgData name="Angela Chalhoub" userId="37d5dbaf-a4fe-4050-a0a2-028a6325c251" providerId="ADAL" clId="{8891EF31-D485-41CE-BE7F-8E3FD237DB7A}" dt="2022-06-16T17:38:59.751" v="284" actId="1076"/>
          <ac:spMkLst>
            <pc:docMk/>
            <pc:sldMk cId="29842517" sldId="257"/>
            <ac:spMk id="376" creationId="{D81172F3-4FF2-BA02-44C8-61F5A4620C53}"/>
          </ac:spMkLst>
        </pc:spChg>
        <pc:spChg chg="add mod">
          <ac:chgData name="Angela Chalhoub" userId="37d5dbaf-a4fe-4050-a0a2-028a6325c251" providerId="ADAL" clId="{8891EF31-D485-41CE-BE7F-8E3FD237DB7A}" dt="2022-06-16T17:38:59.751" v="284" actId="1076"/>
          <ac:spMkLst>
            <pc:docMk/>
            <pc:sldMk cId="29842517" sldId="257"/>
            <ac:spMk id="377" creationId="{F3D6B8C0-F834-9E21-391C-9D7FF6CDF968}"/>
          </ac:spMkLst>
        </pc:spChg>
        <pc:spChg chg="add mod">
          <ac:chgData name="Angela Chalhoub" userId="37d5dbaf-a4fe-4050-a0a2-028a6325c251" providerId="ADAL" clId="{8891EF31-D485-41CE-BE7F-8E3FD237DB7A}" dt="2022-06-16T17:38:59.751" v="284" actId="1076"/>
          <ac:spMkLst>
            <pc:docMk/>
            <pc:sldMk cId="29842517" sldId="257"/>
            <ac:spMk id="379" creationId="{D26BACFE-3DE4-EE13-1EBE-62963F33ED2C}"/>
          </ac:spMkLst>
        </pc:spChg>
        <pc:spChg chg="add mod">
          <ac:chgData name="Angela Chalhoub" userId="37d5dbaf-a4fe-4050-a0a2-028a6325c251" providerId="ADAL" clId="{8891EF31-D485-41CE-BE7F-8E3FD237DB7A}" dt="2022-06-16T18:43:25.767" v="877" actId="1076"/>
          <ac:spMkLst>
            <pc:docMk/>
            <pc:sldMk cId="29842517" sldId="257"/>
            <ac:spMk id="381" creationId="{98BCEB77-7C27-7866-2F21-A9B2F82BF469}"/>
          </ac:spMkLst>
        </pc:spChg>
        <pc:spChg chg="mod">
          <ac:chgData name="Angela Chalhoub" userId="37d5dbaf-a4fe-4050-a0a2-028a6325c251" providerId="ADAL" clId="{8891EF31-D485-41CE-BE7F-8E3FD237DB7A}" dt="2022-06-16T18:43:25.767" v="877" actId="1076"/>
          <ac:spMkLst>
            <pc:docMk/>
            <pc:sldMk cId="29842517" sldId="257"/>
            <ac:spMk id="383" creationId="{406EB008-C3CA-CD8B-DD1A-B3720B618EE0}"/>
          </ac:spMkLst>
        </pc:spChg>
        <pc:spChg chg="mod">
          <ac:chgData name="Angela Chalhoub" userId="37d5dbaf-a4fe-4050-a0a2-028a6325c251" providerId="ADAL" clId="{8891EF31-D485-41CE-BE7F-8E3FD237DB7A}" dt="2022-06-16T18:43:25.767" v="877" actId="1076"/>
          <ac:spMkLst>
            <pc:docMk/>
            <pc:sldMk cId="29842517" sldId="257"/>
            <ac:spMk id="386" creationId="{F564ED09-D785-EC42-3F2C-BCD602254FBD}"/>
          </ac:spMkLst>
        </pc:spChg>
        <pc:spChg chg="mod">
          <ac:chgData name="Angela Chalhoub" userId="37d5dbaf-a4fe-4050-a0a2-028a6325c251" providerId="ADAL" clId="{8891EF31-D485-41CE-BE7F-8E3FD237DB7A}" dt="2022-06-16T18:43:25.767" v="877" actId="1076"/>
          <ac:spMkLst>
            <pc:docMk/>
            <pc:sldMk cId="29842517" sldId="257"/>
            <ac:spMk id="388" creationId="{5043508B-54DB-7D43-EE05-DC0DDD17CF7C}"/>
          </ac:spMkLst>
        </pc:spChg>
        <pc:spChg chg="mod">
          <ac:chgData name="Angela Chalhoub" userId="37d5dbaf-a4fe-4050-a0a2-028a6325c251" providerId="ADAL" clId="{8891EF31-D485-41CE-BE7F-8E3FD237DB7A}" dt="2022-06-16T18:43:25.767" v="877" actId="1076"/>
          <ac:spMkLst>
            <pc:docMk/>
            <pc:sldMk cId="29842517" sldId="257"/>
            <ac:spMk id="389" creationId="{E41EC3A0-69CD-1283-1F04-46798693EFAA}"/>
          </ac:spMkLst>
        </pc:spChg>
        <pc:spChg chg="mod">
          <ac:chgData name="Angela Chalhoub" userId="37d5dbaf-a4fe-4050-a0a2-028a6325c251" providerId="ADAL" clId="{8891EF31-D485-41CE-BE7F-8E3FD237DB7A}" dt="2022-06-16T18:43:25.767" v="877" actId="1076"/>
          <ac:spMkLst>
            <pc:docMk/>
            <pc:sldMk cId="29842517" sldId="257"/>
            <ac:spMk id="394" creationId="{6F094E4A-6B71-0F99-3C5E-B9C81FCA1D91}"/>
          </ac:spMkLst>
        </pc:spChg>
        <pc:spChg chg="mod">
          <ac:chgData name="Angela Chalhoub" userId="37d5dbaf-a4fe-4050-a0a2-028a6325c251" providerId="ADAL" clId="{8891EF31-D485-41CE-BE7F-8E3FD237DB7A}" dt="2022-06-16T18:43:25.767" v="877" actId="1076"/>
          <ac:spMkLst>
            <pc:docMk/>
            <pc:sldMk cId="29842517" sldId="257"/>
            <ac:spMk id="395" creationId="{3486C2CC-D434-23B0-943B-48EF378CEFE7}"/>
          </ac:spMkLst>
        </pc:spChg>
        <pc:spChg chg="mod">
          <ac:chgData name="Angela Chalhoub" userId="37d5dbaf-a4fe-4050-a0a2-028a6325c251" providerId="ADAL" clId="{8891EF31-D485-41CE-BE7F-8E3FD237DB7A}" dt="2022-06-16T18:43:25.767" v="877" actId="1076"/>
          <ac:spMkLst>
            <pc:docMk/>
            <pc:sldMk cId="29842517" sldId="257"/>
            <ac:spMk id="396" creationId="{C109BE68-55D8-4B80-7FC5-735F8B6DBA6E}"/>
          </ac:spMkLst>
        </pc:spChg>
        <pc:spChg chg="add del mod">
          <ac:chgData name="Angela Chalhoub" userId="37d5dbaf-a4fe-4050-a0a2-028a6325c251" providerId="ADAL" clId="{8891EF31-D485-41CE-BE7F-8E3FD237DB7A}" dt="2022-06-16T17:40:11.260" v="297" actId="478"/>
          <ac:spMkLst>
            <pc:docMk/>
            <pc:sldMk cId="29842517" sldId="257"/>
            <ac:spMk id="398" creationId="{D3BD61A8-5B7F-36F1-EBE5-4F8CF1E1D557}"/>
          </ac:spMkLst>
        </pc:spChg>
        <pc:spChg chg="add del mod">
          <ac:chgData name="Angela Chalhoub" userId="37d5dbaf-a4fe-4050-a0a2-028a6325c251" providerId="ADAL" clId="{8891EF31-D485-41CE-BE7F-8E3FD237DB7A}" dt="2022-06-16T17:40:11.260" v="297" actId="478"/>
          <ac:spMkLst>
            <pc:docMk/>
            <pc:sldMk cId="29842517" sldId="257"/>
            <ac:spMk id="399" creationId="{B8E09C83-81A8-A328-563C-DC9DD48BC1E5}"/>
          </ac:spMkLst>
        </pc:spChg>
        <pc:spChg chg="add del mod">
          <ac:chgData name="Angela Chalhoub" userId="37d5dbaf-a4fe-4050-a0a2-028a6325c251" providerId="ADAL" clId="{8891EF31-D485-41CE-BE7F-8E3FD237DB7A}" dt="2022-06-16T17:40:11.260" v="297" actId="478"/>
          <ac:spMkLst>
            <pc:docMk/>
            <pc:sldMk cId="29842517" sldId="257"/>
            <ac:spMk id="400" creationId="{6444FF42-FBAA-1D68-E0BA-E06DBE143B6F}"/>
          </ac:spMkLst>
        </pc:spChg>
        <pc:spChg chg="add del mod">
          <ac:chgData name="Angela Chalhoub" userId="37d5dbaf-a4fe-4050-a0a2-028a6325c251" providerId="ADAL" clId="{8891EF31-D485-41CE-BE7F-8E3FD237DB7A}" dt="2022-06-16T17:41:01.036" v="309"/>
          <ac:spMkLst>
            <pc:docMk/>
            <pc:sldMk cId="29842517" sldId="257"/>
            <ac:spMk id="402" creationId="{27E1690D-BBE6-228B-6F30-7379A76EAAE9}"/>
          </ac:spMkLst>
        </pc:spChg>
        <pc:spChg chg="add del mod">
          <ac:chgData name="Angela Chalhoub" userId="37d5dbaf-a4fe-4050-a0a2-028a6325c251" providerId="ADAL" clId="{8891EF31-D485-41CE-BE7F-8E3FD237DB7A}" dt="2022-06-16T17:41:01.036" v="309"/>
          <ac:spMkLst>
            <pc:docMk/>
            <pc:sldMk cId="29842517" sldId="257"/>
            <ac:spMk id="403" creationId="{D302C2CC-F038-7663-06D0-FD76099312C4}"/>
          </ac:spMkLst>
        </pc:spChg>
        <pc:spChg chg="add del mod">
          <ac:chgData name="Angela Chalhoub" userId="37d5dbaf-a4fe-4050-a0a2-028a6325c251" providerId="ADAL" clId="{8891EF31-D485-41CE-BE7F-8E3FD237DB7A}" dt="2022-06-16T17:41:01.036" v="309"/>
          <ac:spMkLst>
            <pc:docMk/>
            <pc:sldMk cId="29842517" sldId="257"/>
            <ac:spMk id="404" creationId="{B6502D9B-1AC8-75EA-6AF9-DB6FB3667174}"/>
          </ac:spMkLst>
        </pc:spChg>
        <pc:spChg chg="mod">
          <ac:chgData name="Angela Chalhoub" userId="37d5dbaf-a4fe-4050-a0a2-028a6325c251" providerId="ADAL" clId="{8891EF31-D485-41CE-BE7F-8E3FD237DB7A}" dt="2022-06-16T17:40:59.306" v="308"/>
          <ac:spMkLst>
            <pc:docMk/>
            <pc:sldMk cId="29842517" sldId="257"/>
            <ac:spMk id="406" creationId="{D4B5018F-11F5-8FE4-3940-818DB23C9968}"/>
          </ac:spMkLst>
        </pc:spChg>
        <pc:spChg chg="mod">
          <ac:chgData name="Angela Chalhoub" userId="37d5dbaf-a4fe-4050-a0a2-028a6325c251" providerId="ADAL" clId="{8891EF31-D485-41CE-BE7F-8E3FD237DB7A}" dt="2022-06-16T17:40:59.306" v="308"/>
          <ac:spMkLst>
            <pc:docMk/>
            <pc:sldMk cId="29842517" sldId="257"/>
            <ac:spMk id="407" creationId="{A560C27C-495E-021D-48C9-E2ED09D74096}"/>
          </ac:spMkLst>
        </pc:spChg>
        <pc:spChg chg="mod">
          <ac:chgData name="Angela Chalhoub" userId="37d5dbaf-a4fe-4050-a0a2-028a6325c251" providerId="ADAL" clId="{8891EF31-D485-41CE-BE7F-8E3FD237DB7A}" dt="2022-06-16T17:40:59.306" v="308"/>
          <ac:spMkLst>
            <pc:docMk/>
            <pc:sldMk cId="29842517" sldId="257"/>
            <ac:spMk id="408" creationId="{6F1D8817-B2AA-7ED4-31B8-7E3FBC04153F}"/>
          </ac:spMkLst>
        </pc:spChg>
        <pc:spChg chg="mod">
          <ac:chgData name="Angela Chalhoub" userId="37d5dbaf-a4fe-4050-a0a2-028a6325c251" providerId="ADAL" clId="{8891EF31-D485-41CE-BE7F-8E3FD237DB7A}" dt="2022-06-16T17:40:59.306" v="308"/>
          <ac:spMkLst>
            <pc:docMk/>
            <pc:sldMk cId="29842517" sldId="257"/>
            <ac:spMk id="409" creationId="{D1D08397-E3F1-1454-0A1E-854229D594AC}"/>
          </ac:spMkLst>
        </pc:spChg>
        <pc:spChg chg="mod">
          <ac:chgData name="Angela Chalhoub" userId="37d5dbaf-a4fe-4050-a0a2-028a6325c251" providerId="ADAL" clId="{8891EF31-D485-41CE-BE7F-8E3FD237DB7A}" dt="2022-06-16T17:40:59.306" v="308"/>
          <ac:spMkLst>
            <pc:docMk/>
            <pc:sldMk cId="29842517" sldId="257"/>
            <ac:spMk id="410" creationId="{03E97B39-9803-EA1B-FFE6-7C2933C57BB1}"/>
          </ac:spMkLst>
        </pc:spChg>
        <pc:spChg chg="add del mod">
          <ac:chgData name="Angela Chalhoub" userId="37d5dbaf-a4fe-4050-a0a2-028a6325c251" providerId="ADAL" clId="{8891EF31-D485-41CE-BE7F-8E3FD237DB7A}" dt="2022-06-16T17:41:01.036" v="309"/>
          <ac:spMkLst>
            <pc:docMk/>
            <pc:sldMk cId="29842517" sldId="257"/>
            <ac:spMk id="411" creationId="{981D2E6B-3CAA-0154-8C9A-1504AB66DBE9}"/>
          </ac:spMkLst>
        </pc:spChg>
        <pc:spChg chg="add del mod">
          <ac:chgData name="Angela Chalhoub" userId="37d5dbaf-a4fe-4050-a0a2-028a6325c251" providerId="ADAL" clId="{8891EF31-D485-41CE-BE7F-8E3FD237DB7A}" dt="2022-06-16T17:41:01.036" v="309"/>
          <ac:spMkLst>
            <pc:docMk/>
            <pc:sldMk cId="29842517" sldId="257"/>
            <ac:spMk id="412" creationId="{7E6F7660-9BC9-FAB9-87A1-93D0BDB782A5}"/>
          </ac:spMkLst>
        </pc:spChg>
        <pc:spChg chg="add del mod">
          <ac:chgData name="Angela Chalhoub" userId="37d5dbaf-a4fe-4050-a0a2-028a6325c251" providerId="ADAL" clId="{8891EF31-D485-41CE-BE7F-8E3FD237DB7A}" dt="2022-06-16T17:41:01.036" v="309"/>
          <ac:spMkLst>
            <pc:docMk/>
            <pc:sldMk cId="29842517" sldId="257"/>
            <ac:spMk id="413" creationId="{88C96D85-E03F-50C3-7010-808FB98580E6}"/>
          </ac:spMkLst>
        </pc:spChg>
        <pc:spChg chg="add del mod">
          <ac:chgData name="Angela Chalhoub" userId="37d5dbaf-a4fe-4050-a0a2-028a6325c251" providerId="ADAL" clId="{8891EF31-D485-41CE-BE7F-8E3FD237DB7A}" dt="2022-06-16T17:41:01.036" v="309"/>
          <ac:spMkLst>
            <pc:docMk/>
            <pc:sldMk cId="29842517" sldId="257"/>
            <ac:spMk id="414" creationId="{1D6B67D8-44D7-8874-7EFB-1E3228B987E0}"/>
          </ac:spMkLst>
        </pc:spChg>
        <pc:spChg chg="add del mod">
          <ac:chgData name="Angela Chalhoub" userId="37d5dbaf-a4fe-4050-a0a2-028a6325c251" providerId="ADAL" clId="{8891EF31-D485-41CE-BE7F-8E3FD237DB7A}" dt="2022-06-16T17:41:01.036" v="309"/>
          <ac:spMkLst>
            <pc:docMk/>
            <pc:sldMk cId="29842517" sldId="257"/>
            <ac:spMk id="415" creationId="{E6A9EB8A-E881-4057-DC38-C096090383FD}"/>
          </ac:spMkLst>
        </pc:spChg>
        <pc:spChg chg="add del mod">
          <ac:chgData name="Angela Chalhoub" userId="37d5dbaf-a4fe-4050-a0a2-028a6325c251" providerId="ADAL" clId="{8891EF31-D485-41CE-BE7F-8E3FD237DB7A}" dt="2022-06-16T17:41:01.036" v="309"/>
          <ac:spMkLst>
            <pc:docMk/>
            <pc:sldMk cId="29842517" sldId="257"/>
            <ac:spMk id="416" creationId="{59B70ECB-4B49-37DC-B7A8-D8CE185E88A7}"/>
          </ac:spMkLst>
        </pc:spChg>
        <pc:spChg chg="add del mod">
          <ac:chgData name="Angela Chalhoub" userId="37d5dbaf-a4fe-4050-a0a2-028a6325c251" providerId="ADAL" clId="{8891EF31-D485-41CE-BE7F-8E3FD237DB7A}" dt="2022-06-16T17:41:01.036" v="309"/>
          <ac:spMkLst>
            <pc:docMk/>
            <pc:sldMk cId="29842517" sldId="257"/>
            <ac:spMk id="417" creationId="{15BD2C58-956A-1E9C-399B-41A093301435}"/>
          </ac:spMkLst>
        </pc:spChg>
        <pc:spChg chg="add mod">
          <ac:chgData name="Angela Chalhoub" userId="37d5dbaf-a4fe-4050-a0a2-028a6325c251" providerId="ADAL" clId="{8891EF31-D485-41CE-BE7F-8E3FD237DB7A}" dt="2022-06-16T18:42:31.478" v="869" actId="1076"/>
          <ac:spMkLst>
            <pc:docMk/>
            <pc:sldMk cId="29842517" sldId="257"/>
            <ac:spMk id="423" creationId="{F31F5F31-E65E-9AF8-CDEA-0C345225EC71}"/>
          </ac:spMkLst>
        </pc:spChg>
        <pc:spChg chg="add mod">
          <ac:chgData name="Angela Chalhoub" userId="37d5dbaf-a4fe-4050-a0a2-028a6325c251" providerId="ADAL" clId="{8891EF31-D485-41CE-BE7F-8E3FD237DB7A}" dt="2022-06-16T18:26:30.275" v="566" actId="164"/>
          <ac:spMkLst>
            <pc:docMk/>
            <pc:sldMk cId="29842517" sldId="257"/>
            <ac:spMk id="424" creationId="{4930BD7E-C88D-E68E-4532-A15B46453375}"/>
          </ac:spMkLst>
        </pc:spChg>
        <pc:spChg chg="add mod">
          <ac:chgData name="Angela Chalhoub" userId="37d5dbaf-a4fe-4050-a0a2-028a6325c251" providerId="ADAL" clId="{8891EF31-D485-41CE-BE7F-8E3FD237DB7A}" dt="2022-06-16T18:26:31.811" v="567" actId="164"/>
          <ac:spMkLst>
            <pc:docMk/>
            <pc:sldMk cId="29842517" sldId="257"/>
            <ac:spMk id="425" creationId="{42C749D7-6CA0-24E5-6D03-E73F8A906111}"/>
          </ac:spMkLst>
        </pc:spChg>
        <pc:spChg chg="add mod">
          <ac:chgData name="Angela Chalhoub" userId="37d5dbaf-a4fe-4050-a0a2-028a6325c251" providerId="ADAL" clId="{8891EF31-D485-41CE-BE7F-8E3FD237DB7A}" dt="2022-06-16T18:26:31.811" v="567" actId="164"/>
          <ac:spMkLst>
            <pc:docMk/>
            <pc:sldMk cId="29842517" sldId="257"/>
            <ac:spMk id="426" creationId="{E09D4BA7-0874-B23F-F4A0-10942FC4D6C1}"/>
          </ac:spMkLst>
        </pc:spChg>
        <pc:spChg chg="add mod">
          <ac:chgData name="Angela Chalhoub" userId="37d5dbaf-a4fe-4050-a0a2-028a6325c251" providerId="ADAL" clId="{8891EF31-D485-41CE-BE7F-8E3FD237DB7A}" dt="2022-06-16T18:26:30.275" v="566" actId="164"/>
          <ac:spMkLst>
            <pc:docMk/>
            <pc:sldMk cId="29842517" sldId="257"/>
            <ac:spMk id="427" creationId="{C4F94124-4EE9-D639-08DD-B2CA9AE80457}"/>
          </ac:spMkLst>
        </pc:spChg>
        <pc:spChg chg="del mod">
          <ac:chgData name="Angela Chalhoub" userId="37d5dbaf-a4fe-4050-a0a2-028a6325c251" providerId="ADAL" clId="{8891EF31-D485-41CE-BE7F-8E3FD237DB7A}" dt="2022-06-16T18:15:53.517" v="437" actId="478"/>
          <ac:spMkLst>
            <pc:docMk/>
            <pc:sldMk cId="29842517" sldId="257"/>
            <ac:spMk id="432" creationId="{FFDA3D34-DE1F-E5BE-37F0-7C17DC526304}"/>
          </ac:spMkLst>
        </pc:spChg>
        <pc:spChg chg="mod">
          <ac:chgData name="Angela Chalhoub" userId="37d5dbaf-a4fe-4050-a0a2-028a6325c251" providerId="ADAL" clId="{8891EF31-D485-41CE-BE7F-8E3FD237DB7A}" dt="2022-06-16T18:42:01.183" v="864" actId="1076"/>
          <ac:spMkLst>
            <pc:docMk/>
            <pc:sldMk cId="29842517" sldId="257"/>
            <ac:spMk id="433" creationId="{DD77DAE6-453B-72DA-4B98-B405AE2503C9}"/>
          </ac:spMkLst>
        </pc:spChg>
        <pc:spChg chg="mod">
          <ac:chgData name="Angela Chalhoub" userId="37d5dbaf-a4fe-4050-a0a2-028a6325c251" providerId="ADAL" clId="{8891EF31-D485-41CE-BE7F-8E3FD237DB7A}" dt="2022-06-16T18:42:01.183" v="864" actId="1076"/>
          <ac:spMkLst>
            <pc:docMk/>
            <pc:sldMk cId="29842517" sldId="257"/>
            <ac:spMk id="434" creationId="{F828D218-7BE2-4072-2605-A83F366157D1}"/>
          </ac:spMkLst>
        </pc:spChg>
        <pc:spChg chg="mod">
          <ac:chgData name="Angela Chalhoub" userId="37d5dbaf-a4fe-4050-a0a2-028a6325c251" providerId="ADAL" clId="{8891EF31-D485-41CE-BE7F-8E3FD237DB7A}" dt="2022-06-16T18:42:01.183" v="864" actId="1076"/>
          <ac:spMkLst>
            <pc:docMk/>
            <pc:sldMk cId="29842517" sldId="257"/>
            <ac:spMk id="435" creationId="{1C38ED05-76BD-533D-20A6-3C857C27AB0A}"/>
          </ac:spMkLst>
        </pc:spChg>
        <pc:spChg chg="mod">
          <ac:chgData name="Angela Chalhoub" userId="37d5dbaf-a4fe-4050-a0a2-028a6325c251" providerId="ADAL" clId="{8891EF31-D485-41CE-BE7F-8E3FD237DB7A}" dt="2022-06-16T18:42:01.183" v="864" actId="1076"/>
          <ac:spMkLst>
            <pc:docMk/>
            <pc:sldMk cId="29842517" sldId="257"/>
            <ac:spMk id="436" creationId="{18A1E641-C3ED-409B-54EC-0B4DC025B720}"/>
          </ac:spMkLst>
        </pc:spChg>
        <pc:spChg chg="mod">
          <ac:chgData name="Angela Chalhoub" userId="37d5dbaf-a4fe-4050-a0a2-028a6325c251" providerId="ADAL" clId="{8891EF31-D485-41CE-BE7F-8E3FD237DB7A}" dt="2022-06-16T18:42:01.183" v="864" actId="1076"/>
          <ac:spMkLst>
            <pc:docMk/>
            <pc:sldMk cId="29842517" sldId="257"/>
            <ac:spMk id="437" creationId="{FE617088-C953-7B95-546D-4BE1A633B5C9}"/>
          </ac:spMkLst>
        </pc:spChg>
        <pc:spChg chg="mod">
          <ac:chgData name="Angela Chalhoub" userId="37d5dbaf-a4fe-4050-a0a2-028a6325c251" providerId="ADAL" clId="{8891EF31-D485-41CE-BE7F-8E3FD237DB7A}" dt="2022-06-16T18:42:01.183" v="864" actId="1076"/>
          <ac:spMkLst>
            <pc:docMk/>
            <pc:sldMk cId="29842517" sldId="257"/>
            <ac:spMk id="438" creationId="{251C5275-1A53-86D6-8193-A87A427506D7}"/>
          </ac:spMkLst>
        </pc:spChg>
        <pc:spChg chg="mod">
          <ac:chgData name="Angela Chalhoub" userId="37d5dbaf-a4fe-4050-a0a2-028a6325c251" providerId="ADAL" clId="{8891EF31-D485-41CE-BE7F-8E3FD237DB7A}" dt="2022-06-16T18:42:01.183" v="864" actId="1076"/>
          <ac:spMkLst>
            <pc:docMk/>
            <pc:sldMk cId="29842517" sldId="257"/>
            <ac:spMk id="439" creationId="{87385897-31FD-836D-644D-7EBB6CB0B7EB}"/>
          </ac:spMkLst>
        </pc:spChg>
        <pc:spChg chg="mod">
          <ac:chgData name="Angela Chalhoub" userId="37d5dbaf-a4fe-4050-a0a2-028a6325c251" providerId="ADAL" clId="{8891EF31-D485-41CE-BE7F-8E3FD237DB7A}" dt="2022-06-16T18:42:01.183" v="864" actId="1076"/>
          <ac:spMkLst>
            <pc:docMk/>
            <pc:sldMk cId="29842517" sldId="257"/>
            <ac:spMk id="444" creationId="{8A660968-036F-6C46-9500-BF587418A79C}"/>
          </ac:spMkLst>
        </pc:spChg>
        <pc:spChg chg="mod">
          <ac:chgData name="Angela Chalhoub" userId="37d5dbaf-a4fe-4050-a0a2-028a6325c251" providerId="ADAL" clId="{8891EF31-D485-41CE-BE7F-8E3FD237DB7A}" dt="2022-06-16T18:42:01.183" v="864" actId="1076"/>
          <ac:spMkLst>
            <pc:docMk/>
            <pc:sldMk cId="29842517" sldId="257"/>
            <ac:spMk id="445" creationId="{ED330DD5-732D-2A70-245A-58BD77B2F4A7}"/>
          </ac:spMkLst>
        </pc:spChg>
        <pc:spChg chg="mod">
          <ac:chgData name="Angela Chalhoub" userId="37d5dbaf-a4fe-4050-a0a2-028a6325c251" providerId="ADAL" clId="{8891EF31-D485-41CE-BE7F-8E3FD237DB7A}" dt="2022-06-16T18:42:01.183" v="864" actId="1076"/>
          <ac:spMkLst>
            <pc:docMk/>
            <pc:sldMk cId="29842517" sldId="257"/>
            <ac:spMk id="446" creationId="{408CCDA7-22F1-85CC-0600-CD3E8B76D970}"/>
          </ac:spMkLst>
        </pc:spChg>
        <pc:spChg chg="mod">
          <ac:chgData name="Angela Chalhoub" userId="37d5dbaf-a4fe-4050-a0a2-028a6325c251" providerId="ADAL" clId="{8891EF31-D485-41CE-BE7F-8E3FD237DB7A}" dt="2022-06-16T18:42:01.183" v="864" actId="1076"/>
          <ac:spMkLst>
            <pc:docMk/>
            <pc:sldMk cId="29842517" sldId="257"/>
            <ac:spMk id="447" creationId="{40D17743-95C5-DCA5-EB4A-3262ACDD8885}"/>
          </ac:spMkLst>
        </pc:spChg>
        <pc:spChg chg="mod">
          <ac:chgData name="Angela Chalhoub" userId="37d5dbaf-a4fe-4050-a0a2-028a6325c251" providerId="ADAL" clId="{8891EF31-D485-41CE-BE7F-8E3FD237DB7A}" dt="2022-06-16T18:42:01.183" v="864" actId="1076"/>
          <ac:spMkLst>
            <pc:docMk/>
            <pc:sldMk cId="29842517" sldId="257"/>
            <ac:spMk id="448" creationId="{D743D6D7-CC96-9C83-7A7C-D99A687A4A68}"/>
          </ac:spMkLst>
        </pc:spChg>
        <pc:spChg chg="mod">
          <ac:chgData name="Angela Chalhoub" userId="37d5dbaf-a4fe-4050-a0a2-028a6325c251" providerId="ADAL" clId="{8891EF31-D485-41CE-BE7F-8E3FD237DB7A}" dt="2022-06-16T18:42:01.183" v="864" actId="1076"/>
          <ac:spMkLst>
            <pc:docMk/>
            <pc:sldMk cId="29842517" sldId="257"/>
            <ac:spMk id="449" creationId="{C2255B66-84E4-4BD1-010A-CC49FEAA6AAA}"/>
          </ac:spMkLst>
        </pc:spChg>
        <pc:spChg chg="del mod">
          <ac:chgData name="Angela Chalhoub" userId="37d5dbaf-a4fe-4050-a0a2-028a6325c251" providerId="ADAL" clId="{8891EF31-D485-41CE-BE7F-8E3FD237DB7A}" dt="2022-06-16T18:19:46.726" v="489" actId="478"/>
          <ac:spMkLst>
            <pc:docMk/>
            <pc:sldMk cId="29842517" sldId="257"/>
            <ac:spMk id="452" creationId="{CE16DB00-F8D4-FDAE-E3DC-D480B05B429B}"/>
          </ac:spMkLst>
        </pc:spChg>
        <pc:spChg chg="mod topLvl">
          <ac:chgData name="Angela Chalhoub" userId="37d5dbaf-a4fe-4050-a0a2-028a6325c251" providerId="ADAL" clId="{8891EF31-D485-41CE-BE7F-8E3FD237DB7A}" dt="2022-06-16T18:42:01.183" v="864" actId="1076"/>
          <ac:spMkLst>
            <pc:docMk/>
            <pc:sldMk cId="29842517" sldId="257"/>
            <ac:spMk id="453" creationId="{CF31FFB1-27BE-F633-CEED-8D8FB95F3BED}"/>
          </ac:spMkLst>
        </pc:spChg>
        <pc:spChg chg="mod">
          <ac:chgData name="Angela Chalhoub" userId="37d5dbaf-a4fe-4050-a0a2-028a6325c251" providerId="ADAL" clId="{8891EF31-D485-41CE-BE7F-8E3FD237DB7A}" dt="2022-06-16T18:42:01.183" v="864" actId="1076"/>
          <ac:spMkLst>
            <pc:docMk/>
            <pc:sldMk cId="29842517" sldId="257"/>
            <ac:spMk id="456" creationId="{629081E4-F341-F777-619B-6DB2625F8A07}"/>
          </ac:spMkLst>
        </pc:spChg>
        <pc:spChg chg="mod">
          <ac:chgData name="Angela Chalhoub" userId="37d5dbaf-a4fe-4050-a0a2-028a6325c251" providerId="ADAL" clId="{8891EF31-D485-41CE-BE7F-8E3FD237DB7A}" dt="2022-06-16T18:42:01.183" v="864" actId="1076"/>
          <ac:spMkLst>
            <pc:docMk/>
            <pc:sldMk cId="29842517" sldId="257"/>
            <ac:spMk id="457" creationId="{EF292DCC-32BF-8666-585D-CF8811510979}"/>
          </ac:spMkLst>
        </pc:spChg>
        <pc:spChg chg="mod">
          <ac:chgData name="Angela Chalhoub" userId="37d5dbaf-a4fe-4050-a0a2-028a6325c251" providerId="ADAL" clId="{8891EF31-D485-41CE-BE7F-8E3FD237DB7A}" dt="2022-06-16T18:42:03.255" v="865" actId="1076"/>
          <ac:spMkLst>
            <pc:docMk/>
            <pc:sldMk cId="29842517" sldId="257"/>
            <ac:spMk id="460" creationId="{108066EC-8DE0-D5DF-557A-E0972A63E621}"/>
          </ac:spMkLst>
        </pc:spChg>
        <pc:spChg chg="mod">
          <ac:chgData name="Angela Chalhoub" userId="37d5dbaf-a4fe-4050-a0a2-028a6325c251" providerId="ADAL" clId="{8891EF31-D485-41CE-BE7F-8E3FD237DB7A}" dt="2022-06-16T18:42:03.255" v="865" actId="1076"/>
          <ac:spMkLst>
            <pc:docMk/>
            <pc:sldMk cId="29842517" sldId="257"/>
            <ac:spMk id="461" creationId="{95330BA1-AD7E-C0CB-51FF-F38BA9383A96}"/>
          </ac:spMkLst>
        </pc:spChg>
        <pc:spChg chg="mod">
          <ac:chgData name="Angela Chalhoub" userId="37d5dbaf-a4fe-4050-a0a2-028a6325c251" providerId="ADAL" clId="{8891EF31-D485-41CE-BE7F-8E3FD237DB7A}" dt="2022-06-16T18:42:03.255" v="865" actId="1076"/>
          <ac:spMkLst>
            <pc:docMk/>
            <pc:sldMk cId="29842517" sldId="257"/>
            <ac:spMk id="462" creationId="{C23C963C-3D62-B85B-AA28-9950DADC898E}"/>
          </ac:spMkLst>
        </pc:spChg>
        <pc:spChg chg="mod">
          <ac:chgData name="Angela Chalhoub" userId="37d5dbaf-a4fe-4050-a0a2-028a6325c251" providerId="ADAL" clId="{8891EF31-D485-41CE-BE7F-8E3FD237DB7A}" dt="2022-06-16T18:42:03.255" v="865" actId="1076"/>
          <ac:spMkLst>
            <pc:docMk/>
            <pc:sldMk cId="29842517" sldId="257"/>
            <ac:spMk id="463" creationId="{9784A529-FBA6-6CA7-1920-C67D6245D33F}"/>
          </ac:spMkLst>
        </pc:spChg>
        <pc:spChg chg="mod">
          <ac:chgData name="Angela Chalhoub" userId="37d5dbaf-a4fe-4050-a0a2-028a6325c251" providerId="ADAL" clId="{8891EF31-D485-41CE-BE7F-8E3FD237DB7A}" dt="2022-06-16T18:41:49.575" v="861" actId="1038"/>
          <ac:spMkLst>
            <pc:docMk/>
            <pc:sldMk cId="29842517" sldId="257"/>
            <ac:spMk id="465" creationId="{4A7FBC99-6BB5-4294-5BDF-919C26BD7F24}"/>
          </ac:spMkLst>
        </pc:spChg>
        <pc:spChg chg="mod">
          <ac:chgData name="Angela Chalhoub" userId="37d5dbaf-a4fe-4050-a0a2-028a6325c251" providerId="ADAL" clId="{8891EF31-D485-41CE-BE7F-8E3FD237DB7A}" dt="2022-06-16T18:41:49.575" v="861" actId="1038"/>
          <ac:spMkLst>
            <pc:docMk/>
            <pc:sldMk cId="29842517" sldId="257"/>
            <ac:spMk id="466" creationId="{2D6BE7A6-258C-B446-4CAF-9A74680C4FC7}"/>
          </ac:spMkLst>
        </pc:spChg>
        <pc:spChg chg="mod">
          <ac:chgData name="Angela Chalhoub" userId="37d5dbaf-a4fe-4050-a0a2-028a6325c251" providerId="ADAL" clId="{8891EF31-D485-41CE-BE7F-8E3FD237DB7A}" dt="2022-06-16T18:41:49.575" v="861" actId="1038"/>
          <ac:spMkLst>
            <pc:docMk/>
            <pc:sldMk cId="29842517" sldId="257"/>
            <ac:spMk id="467" creationId="{542C2600-3085-C0DA-6E75-4B5213C13C70}"/>
          </ac:spMkLst>
        </pc:spChg>
        <pc:spChg chg="mod">
          <ac:chgData name="Angela Chalhoub" userId="37d5dbaf-a4fe-4050-a0a2-028a6325c251" providerId="ADAL" clId="{8891EF31-D485-41CE-BE7F-8E3FD237DB7A}" dt="2022-06-16T18:41:49.575" v="861" actId="1038"/>
          <ac:spMkLst>
            <pc:docMk/>
            <pc:sldMk cId="29842517" sldId="257"/>
            <ac:spMk id="468" creationId="{8BCD6B88-D64E-4D4B-34C1-0748FFB3796C}"/>
          </ac:spMkLst>
        </pc:spChg>
        <pc:spChg chg="mod">
          <ac:chgData name="Angela Chalhoub" userId="37d5dbaf-a4fe-4050-a0a2-028a6325c251" providerId="ADAL" clId="{8891EF31-D485-41CE-BE7F-8E3FD237DB7A}" dt="2022-06-16T18:41:49.575" v="861" actId="1038"/>
          <ac:spMkLst>
            <pc:docMk/>
            <pc:sldMk cId="29842517" sldId="257"/>
            <ac:spMk id="469" creationId="{1D04A908-8A43-6778-680E-E3C48FAACDEA}"/>
          </ac:spMkLst>
        </pc:spChg>
        <pc:spChg chg="mod">
          <ac:chgData name="Angela Chalhoub" userId="37d5dbaf-a4fe-4050-a0a2-028a6325c251" providerId="ADAL" clId="{8891EF31-D485-41CE-BE7F-8E3FD237DB7A}" dt="2022-06-16T18:43:19.753" v="874" actId="1076"/>
          <ac:spMkLst>
            <pc:docMk/>
            <pc:sldMk cId="29842517" sldId="257"/>
            <ac:spMk id="472" creationId="{04299249-6AFA-1DA6-E4AC-053D17912F1A}"/>
          </ac:spMkLst>
        </pc:spChg>
        <pc:spChg chg="mod">
          <ac:chgData name="Angela Chalhoub" userId="37d5dbaf-a4fe-4050-a0a2-028a6325c251" providerId="ADAL" clId="{8891EF31-D485-41CE-BE7F-8E3FD237DB7A}" dt="2022-06-16T18:43:19.753" v="874" actId="1076"/>
          <ac:spMkLst>
            <pc:docMk/>
            <pc:sldMk cId="29842517" sldId="257"/>
            <ac:spMk id="473" creationId="{EC4222CE-72FF-3862-8874-BE1E1481049B}"/>
          </ac:spMkLst>
        </pc:spChg>
        <pc:spChg chg="mod">
          <ac:chgData name="Angela Chalhoub" userId="37d5dbaf-a4fe-4050-a0a2-028a6325c251" providerId="ADAL" clId="{8891EF31-D485-41CE-BE7F-8E3FD237DB7A}" dt="2022-06-16T18:43:19.753" v="874" actId="1076"/>
          <ac:spMkLst>
            <pc:docMk/>
            <pc:sldMk cId="29842517" sldId="257"/>
            <ac:spMk id="475" creationId="{D11B2990-8E7C-5CC2-93F2-2F8B50AE3123}"/>
          </ac:spMkLst>
        </pc:spChg>
        <pc:spChg chg="mod">
          <ac:chgData name="Angela Chalhoub" userId="37d5dbaf-a4fe-4050-a0a2-028a6325c251" providerId="ADAL" clId="{8891EF31-D485-41CE-BE7F-8E3FD237DB7A}" dt="2022-06-16T18:43:19.753" v="874" actId="1076"/>
          <ac:spMkLst>
            <pc:docMk/>
            <pc:sldMk cId="29842517" sldId="257"/>
            <ac:spMk id="476" creationId="{EABCE4DD-1F3D-3319-789D-F47625A8BB6C}"/>
          </ac:spMkLst>
        </pc:spChg>
        <pc:spChg chg="mod">
          <ac:chgData name="Angela Chalhoub" userId="37d5dbaf-a4fe-4050-a0a2-028a6325c251" providerId="ADAL" clId="{8891EF31-D485-41CE-BE7F-8E3FD237DB7A}" dt="2022-06-16T18:43:19.753" v="874" actId="1076"/>
          <ac:spMkLst>
            <pc:docMk/>
            <pc:sldMk cId="29842517" sldId="257"/>
            <ac:spMk id="477" creationId="{C83915AF-C446-8E9F-3E05-946A60C7BE01}"/>
          </ac:spMkLst>
        </pc:spChg>
        <pc:spChg chg="mod">
          <ac:chgData name="Angela Chalhoub" userId="37d5dbaf-a4fe-4050-a0a2-028a6325c251" providerId="ADAL" clId="{8891EF31-D485-41CE-BE7F-8E3FD237DB7A}" dt="2022-06-16T18:43:19.753" v="874" actId="1076"/>
          <ac:spMkLst>
            <pc:docMk/>
            <pc:sldMk cId="29842517" sldId="257"/>
            <ac:spMk id="478" creationId="{18991140-E9F6-38EB-69C3-9932DBD0D977}"/>
          </ac:spMkLst>
        </pc:spChg>
        <pc:spChg chg="mod">
          <ac:chgData name="Angela Chalhoub" userId="37d5dbaf-a4fe-4050-a0a2-028a6325c251" providerId="ADAL" clId="{8891EF31-D485-41CE-BE7F-8E3FD237DB7A}" dt="2022-06-16T18:43:19.753" v="874" actId="1076"/>
          <ac:spMkLst>
            <pc:docMk/>
            <pc:sldMk cId="29842517" sldId="257"/>
            <ac:spMk id="479" creationId="{7303AAEA-9ADD-B773-888D-75C291BDC3C9}"/>
          </ac:spMkLst>
        </pc:spChg>
        <pc:spChg chg="mod">
          <ac:chgData name="Angela Chalhoub" userId="37d5dbaf-a4fe-4050-a0a2-028a6325c251" providerId="ADAL" clId="{8891EF31-D485-41CE-BE7F-8E3FD237DB7A}" dt="2022-06-16T18:43:19.753" v="874" actId="1076"/>
          <ac:spMkLst>
            <pc:docMk/>
            <pc:sldMk cId="29842517" sldId="257"/>
            <ac:spMk id="480" creationId="{0C8FA5DD-5B56-1428-A548-1793F77DEB44}"/>
          </ac:spMkLst>
        </pc:spChg>
        <pc:spChg chg="mod">
          <ac:chgData name="Angela Chalhoub" userId="37d5dbaf-a4fe-4050-a0a2-028a6325c251" providerId="ADAL" clId="{8891EF31-D485-41CE-BE7F-8E3FD237DB7A}" dt="2022-06-16T18:43:19.753" v="874" actId="1076"/>
          <ac:spMkLst>
            <pc:docMk/>
            <pc:sldMk cId="29842517" sldId="257"/>
            <ac:spMk id="481" creationId="{9622112F-C3FE-AC51-3508-906110376AE0}"/>
          </ac:spMkLst>
        </pc:spChg>
        <pc:spChg chg="mod">
          <ac:chgData name="Angela Chalhoub" userId="37d5dbaf-a4fe-4050-a0a2-028a6325c251" providerId="ADAL" clId="{8891EF31-D485-41CE-BE7F-8E3FD237DB7A}" dt="2022-06-16T18:43:19.753" v="874" actId="1076"/>
          <ac:spMkLst>
            <pc:docMk/>
            <pc:sldMk cId="29842517" sldId="257"/>
            <ac:spMk id="483" creationId="{24603439-8745-0C1D-AE03-21A515420970}"/>
          </ac:spMkLst>
        </pc:spChg>
        <pc:spChg chg="mod">
          <ac:chgData name="Angela Chalhoub" userId="37d5dbaf-a4fe-4050-a0a2-028a6325c251" providerId="ADAL" clId="{8891EF31-D485-41CE-BE7F-8E3FD237DB7A}" dt="2022-06-16T18:43:19.753" v="874" actId="1076"/>
          <ac:spMkLst>
            <pc:docMk/>
            <pc:sldMk cId="29842517" sldId="257"/>
            <ac:spMk id="484" creationId="{0245AFB3-DF76-48D5-337C-AF972E7F2650}"/>
          </ac:spMkLst>
        </pc:spChg>
        <pc:spChg chg="mod">
          <ac:chgData name="Angela Chalhoub" userId="37d5dbaf-a4fe-4050-a0a2-028a6325c251" providerId="ADAL" clId="{8891EF31-D485-41CE-BE7F-8E3FD237DB7A}" dt="2022-06-16T18:43:19.753" v="874" actId="1076"/>
          <ac:spMkLst>
            <pc:docMk/>
            <pc:sldMk cId="29842517" sldId="257"/>
            <ac:spMk id="485" creationId="{003538BC-7179-0986-B43C-BACAF7FC7F61}"/>
          </ac:spMkLst>
        </pc:spChg>
        <pc:spChg chg="mod">
          <ac:chgData name="Angela Chalhoub" userId="37d5dbaf-a4fe-4050-a0a2-028a6325c251" providerId="ADAL" clId="{8891EF31-D485-41CE-BE7F-8E3FD237DB7A}" dt="2022-06-16T18:43:19.753" v="874" actId="1076"/>
          <ac:spMkLst>
            <pc:docMk/>
            <pc:sldMk cId="29842517" sldId="257"/>
            <ac:spMk id="486" creationId="{20C6B7D7-2BB0-FA6A-D10D-4B64B781D46C}"/>
          </ac:spMkLst>
        </pc:spChg>
        <pc:spChg chg="mod">
          <ac:chgData name="Angela Chalhoub" userId="37d5dbaf-a4fe-4050-a0a2-028a6325c251" providerId="ADAL" clId="{8891EF31-D485-41CE-BE7F-8E3FD237DB7A}" dt="2022-06-16T18:43:19.753" v="874" actId="1076"/>
          <ac:spMkLst>
            <pc:docMk/>
            <pc:sldMk cId="29842517" sldId="257"/>
            <ac:spMk id="487" creationId="{2C1732AE-824B-86D2-54C8-241914F6CBA1}"/>
          </ac:spMkLst>
        </pc:spChg>
        <pc:spChg chg="mod">
          <ac:chgData name="Angela Chalhoub" userId="37d5dbaf-a4fe-4050-a0a2-028a6325c251" providerId="ADAL" clId="{8891EF31-D485-41CE-BE7F-8E3FD237DB7A}" dt="2022-06-16T18:43:19.753" v="874" actId="1076"/>
          <ac:spMkLst>
            <pc:docMk/>
            <pc:sldMk cId="29842517" sldId="257"/>
            <ac:spMk id="488" creationId="{738000A5-FB87-5430-D628-694E679D6383}"/>
          </ac:spMkLst>
        </pc:spChg>
        <pc:spChg chg="mod">
          <ac:chgData name="Angela Chalhoub" userId="37d5dbaf-a4fe-4050-a0a2-028a6325c251" providerId="ADAL" clId="{8891EF31-D485-41CE-BE7F-8E3FD237DB7A}" dt="2022-06-16T18:43:19.753" v="874" actId="1076"/>
          <ac:spMkLst>
            <pc:docMk/>
            <pc:sldMk cId="29842517" sldId="257"/>
            <ac:spMk id="489" creationId="{7620CA25-D39A-8D37-203E-F7EC07DCA690}"/>
          </ac:spMkLst>
        </pc:spChg>
        <pc:spChg chg="add mod ord">
          <ac:chgData name="Angela Chalhoub" userId="37d5dbaf-a4fe-4050-a0a2-028a6325c251" providerId="ADAL" clId="{8891EF31-D485-41CE-BE7F-8E3FD237DB7A}" dt="2022-06-16T18:42:01.183" v="864" actId="1076"/>
          <ac:spMkLst>
            <pc:docMk/>
            <pc:sldMk cId="29842517" sldId="257"/>
            <ac:spMk id="495" creationId="{9FB7E15D-6F9A-6ABF-1C60-BE6C665DF681}"/>
          </ac:spMkLst>
        </pc:spChg>
        <pc:spChg chg="add del mod ord">
          <ac:chgData name="Angela Chalhoub" userId="37d5dbaf-a4fe-4050-a0a2-028a6325c251" providerId="ADAL" clId="{8891EF31-D485-41CE-BE7F-8E3FD237DB7A}" dt="2022-06-16T18:29:49.717" v="623" actId="478"/>
          <ac:spMkLst>
            <pc:docMk/>
            <pc:sldMk cId="29842517" sldId="257"/>
            <ac:spMk id="496" creationId="{95068BCF-9306-E730-C30D-F08D303AA0B0}"/>
          </ac:spMkLst>
        </pc:spChg>
        <pc:spChg chg="add mod">
          <ac:chgData name="Angela Chalhoub" userId="37d5dbaf-a4fe-4050-a0a2-028a6325c251" providerId="ADAL" clId="{8891EF31-D485-41CE-BE7F-8E3FD237DB7A}" dt="2022-06-16T18:42:01.183" v="864" actId="1076"/>
          <ac:spMkLst>
            <pc:docMk/>
            <pc:sldMk cId="29842517" sldId="257"/>
            <ac:spMk id="497" creationId="{3F7EC228-E975-4109-14DF-C0496B3541C1}"/>
          </ac:spMkLst>
        </pc:spChg>
        <pc:spChg chg="add mod">
          <ac:chgData name="Angela Chalhoub" userId="37d5dbaf-a4fe-4050-a0a2-028a6325c251" providerId="ADAL" clId="{8891EF31-D485-41CE-BE7F-8E3FD237DB7A}" dt="2022-06-16T18:29:58.163" v="625" actId="164"/>
          <ac:spMkLst>
            <pc:docMk/>
            <pc:sldMk cId="29842517" sldId="257"/>
            <ac:spMk id="498" creationId="{4CD37DA9-ADD0-FDD1-BE9C-A4F78481F2EE}"/>
          </ac:spMkLst>
        </pc:spChg>
        <pc:spChg chg="add mod">
          <ac:chgData name="Angela Chalhoub" userId="37d5dbaf-a4fe-4050-a0a2-028a6325c251" providerId="ADAL" clId="{8891EF31-D485-41CE-BE7F-8E3FD237DB7A}" dt="2022-06-16T18:29:58.163" v="625" actId="164"/>
          <ac:spMkLst>
            <pc:docMk/>
            <pc:sldMk cId="29842517" sldId="257"/>
            <ac:spMk id="499" creationId="{284E331E-FE34-3FB8-8232-A13EDDA3F8B3}"/>
          </ac:spMkLst>
        </pc:spChg>
        <pc:spChg chg="mod">
          <ac:chgData name="Angela Chalhoub" userId="37d5dbaf-a4fe-4050-a0a2-028a6325c251" providerId="ADAL" clId="{8891EF31-D485-41CE-BE7F-8E3FD237DB7A}" dt="2022-06-16T18:30:49.869" v="641"/>
          <ac:spMkLst>
            <pc:docMk/>
            <pc:sldMk cId="29842517" sldId="257"/>
            <ac:spMk id="503" creationId="{FD3CC66D-862E-FD16-6B73-94830CE4EE49}"/>
          </ac:spMkLst>
        </pc:spChg>
        <pc:spChg chg="mod">
          <ac:chgData name="Angela Chalhoub" userId="37d5dbaf-a4fe-4050-a0a2-028a6325c251" providerId="ADAL" clId="{8891EF31-D485-41CE-BE7F-8E3FD237DB7A}" dt="2022-06-16T18:30:49.869" v="641"/>
          <ac:spMkLst>
            <pc:docMk/>
            <pc:sldMk cId="29842517" sldId="257"/>
            <ac:spMk id="504" creationId="{14246AA3-14EE-6421-3D4A-968081EE2296}"/>
          </ac:spMkLst>
        </pc:spChg>
        <pc:spChg chg="mod">
          <ac:chgData name="Angela Chalhoub" userId="37d5dbaf-a4fe-4050-a0a2-028a6325c251" providerId="ADAL" clId="{8891EF31-D485-41CE-BE7F-8E3FD237DB7A}" dt="2022-06-16T18:31:06.977" v="645"/>
          <ac:spMkLst>
            <pc:docMk/>
            <pc:sldMk cId="29842517" sldId="257"/>
            <ac:spMk id="506" creationId="{6282041E-290F-E1A1-A1C0-B683AA38B0E4}"/>
          </ac:spMkLst>
        </pc:spChg>
        <pc:spChg chg="mod">
          <ac:chgData name="Angela Chalhoub" userId="37d5dbaf-a4fe-4050-a0a2-028a6325c251" providerId="ADAL" clId="{8891EF31-D485-41CE-BE7F-8E3FD237DB7A}" dt="2022-06-16T18:31:06.977" v="645"/>
          <ac:spMkLst>
            <pc:docMk/>
            <pc:sldMk cId="29842517" sldId="257"/>
            <ac:spMk id="507" creationId="{4B8F5201-8A69-8B3D-A7BC-DC97454D4A57}"/>
          </ac:spMkLst>
        </pc:spChg>
        <pc:spChg chg="del mod topLvl">
          <ac:chgData name="Angela Chalhoub" userId="37d5dbaf-a4fe-4050-a0a2-028a6325c251" providerId="ADAL" clId="{8891EF31-D485-41CE-BE7F-8E3FD237DB7A}" dt="2022-06-16T18:39:30.600" v="831" actId="478"/>
          <ac:spMkLst>
            <pc:docMk/>
            <pc:sldMk cId="29842517" sldId="257"/>
            <ac:spMk id="509" creationId="{83693025-5FFA-3459-E9A2-D461BBB05420}"/>
          </ac:spMkLst>
        </pc:spChg>
        <pc:spChg chg="del mod">
          <ac:chgData name="Angela Chalhoub" userId="37d5dbaf-a4fe-4050-a0a2-028a6325c251" providerId="ADAL" clId="{8891EF31-D485-41CE-BE7F-8E3FD237DB7A}" dt="2022-06-16T18:39:29.683" v="830" actId="478"/>
          <ac:spMkLst>
            <pc:docMk/>
            <pc:sldMk cId="29842517" sldId="257"/>
            <ac:spMk id="510" creationId="{1F309D61-EF80-96BD-5995-8E7701FB48BD}"/>
          </ac:spMkLst>
        </pc:spChg>
        <pc:spChg chg="add mod">
          <ac:chgData name="Angela Chalhoub" userId="37d5dbaf-a4fe-4050-a0a2-028a6325c251" providerId="ADAL" clId="{8891EF31-D485-41CE-BE7F-8E3FD237DB7A}" dt="2022-06-16T18:42:01.183" v="864" actId="1076"/>
          <ac:spMkLst>
            <pc:docMk/>
            <pc:sldMk cId="29842517" sldId="257"/>
            <ac:spMk id="511" creationId="{53772039-0F1B-D1D0-A5D3-FFA6083F8577}"/>
          </ac:spMkLst>
        </pc:spChg>
        <pc:spChg chg="add mod">
          <ac:chgData name="Angela Chalhoub" userId="37d5dbaf-a4fe-4050-a0a2-028a6325c251" providerId="ADAL" clId="{8891EF31-D485-41CE-BE7F-8E3FD237DB7A}" dt="2022-06-16T18:42:01.183" v="864" actId="1076"/>
          <ac:spMkLst>
            <pc:docMk/>
            <pc:sldMk cId="29842517" sldId="257"/>
            <ac:spMk id="512" creationId="{40BFEF44-1DF4-F8F0-B25E-B658C2728AFE}"/>
          </ac:spMkLst>
        </pc:spChg>
        <pc:spChg chg="add mod">
          <ac:chgData name="Angela Chalhoub" userId="37d5dbaf-a4fe-4050-a0a2-028a6325c251" providerId="ADAL" clId="{8891EF31-D485-41CE-BE7F-8E3FD237DB7A}" dt="2022-06-16T18:42:01.183" v="864" actId="1076"/>
          <ac:spMkLst>
            <pc:docMk/>
            <pc:sldMk cId="29842517" sldId="257"/>
            <ac:spMk id="513" creationId="{3A6FCE0A-BC74-E8CE-BF8C-1E6EDD91216E}"/>
          </ac:spMkLst>
        </pc:spChg>
        <pc:spChg chg="add mod">
          <ac:chgData name="Angela Chalhoub" userId="37d5dbaf-a4fe-4050-a0a2-028a6325c251" providerId="ADAL" clId="{8891EF31-D485-41CE-BE7F-8E3FD237DB7A}" dt="2022-06-16T18:42:01.183" v="864" actId="1076"/>
          <ac:spMkLst>
            <pc:docMk/>
            <pc:sldMk cId="29842517" sldId="257"/>
            <ac:spMk id="514" creationId="{513CA3DF-9E01-E406-8501-53DD8CC65E7A}"/>
          </ac:spMkLst>
        </pc:spChg>
        <pc:spChg chg="add mod">
          <ac:chgData name="Angela Chalhoub" userId="37d5dbaf-a4fe-4050-a0a2-028a6325c251" providerId="ADAL" clId="{8891EF31-D485-41CE-BE7F-8E3FD237DB7A}" dt="2022-06-16T18:42:01.183" v="864" actId="1076"/>
          <ac:spMkLst>
            <pc:docMk/>
            <pc:sldMk cId="29842517" sldId="257"/>
            <ac:spMk id="515" creationId="{00323212-45E7-FB17-1438-3A94E89B60D2}"/>
          </ac:spMkLst>
        </pc:spChg>
        <pc:spChg chg="add mod">
          <ac:chgData name="Angela Chalhoub" userId="37d5dbaf-a4fe-4050-a0a2-028a6325c251" providerId="ADAL" clId="{8891EF31-D485-41CE-BE7F-8E3FD237DB7A}" dt="2022-06-16T18:42:01.183" v="864" actId="1076"/>
          <ac:spMkLst>
            <pc:docMk/>
            <pc:sldMk cId="29842517" sldId="257"/>
            <ac:spMk id="516" creationId="{464EB27F-ED1F-69BF-A002-E4C217E45671}"/>
          </ac:spMkLst>
        </pc:spChg>
        <pc:spChg chg="add mod">
          <ac:chgData name="Angela Chalhoub" userId="37d5dbaf-a4fe-4050-a0a2-028a6325c251" providerId="ADAL" clId="{8891EF31-D485-41CE-BE7F-8E3FD237DB7A}" dt="2022-06-16T18:42:01.183" v="864" actId="1076"/>
          <ac:spMkLst>
            <pc:docMk/>
            <pc:sldMk cId="29842517" sldId="257"/>
            <ac:spMk id="517" creationId="{1B744C35-191D-888F-4E20-2711C1A62D3F}"/>
          </ac:spMkLst>
        </pc:spChg>
        <pc:spChg chg="add mod">
          <ac:chgData name="Angela Chalhoub" userId="37d5dbaf-a4fe-4050-a0a2-028a6325c251" providerId="ADAL" clId="{8891EF31-D485-41CE-BE7F-8E3FD237DB7A}" dt="2022-06-16T18:42:01.183" v="864" actId="1076"/>
          <ac:spMkLst>
            <pc:docMk/>
            <pc:sldMk cId="29842517" sldId="257"/>
            <ac:spMk id="518" creationId="{C9614698-DCA5-92B9-39E0-E7DEA5B3A812}"/>
          </ac:spMkLst>
        </pc:spChg>
        <pc:spChg chg="add mod">
          <ac:chgData name="Angela Chalhoub" userId="37d5dbaf-a4fe-4050-a0a2-028a6325c251" providerId="ADAL" clId="{8891EF31-D485-41CE-BE7F-8E3FD237DB7A}" dt="2022-06-16T18:42:01.183" v="864" actId="1076"/>
          <ac:spMkLst>
            <pc:docMk/>
            <pc:sldMk cId="29842517" sldId="257"/>
            <ac:spMk id="521" creationId="{4EB0270B-C934-854C-1B07-8A921789A6EA}"/>
          </ac:spMkLst>
        </pc:spChg>
        <pc:spChg chg="add mod">
          <ac:chgData name="Angela Chalhoub" userId="37d5dbaf-a4fe-4050-a0a2-028a6325c251" providerId="ADAL" clId="{8891EF31-D485-41CE-BE7F-8E3FD237DB7A}" dt="2022-06-16T18:42:01.183" v="864" actId="1076"/>
          <ac:spMkLst>
            <pc:docMk/>
            <pc:sldMk cId="29842517" sldId="257"/>
            <ac:spMk id="522" creationId="{FBF269AA-963A-6260-0390-8C22D49C8079}"/>
          </ac:spMkLst>
        </pc:spChg>
        <pc:spChg chg="add mod">
          <ac:chgData name="Angela Chalhoub" userId="37d5dbaf-a4fe-4050-a0a2-028a6325c251" providerId="ADAL" clId="{8891EF31-D485-41CE-BE7F-8E3FD237DB7A}" dt="2022-06-16T18:43:36.958" v="880" actId="1076"/>
          <ac:spMkLst>
            <pc:docMk/>
            <pc:sldMk cId="29842517" sldId="257"/>
            <ac:spMk id="526" creationId="{4E374B83-043B-3CA2-E6D3-E6AE1AEEC2A9}"/>
          </ac:spMkLst>
        </pc:spChg>
        <pc:spChg chg="mod">
          <ac:chgData name="Angela Chalhoub" userId="37d5dbaf-a4fe-4050-a0a2-028a6325c251" providerId="ADAL" clId="{8891EF31-D485-41CE-BE7F-8E3FD237DB7A}" dt="2022-06-16T18:47:22.816" v="941" actId="1076"/>
          <ac:spMkLst>
            <pc:docMk/>
            <pc:sldMk cId="29842517" sldId="257"/>
            <ac:spMk id="528" creationId="{5F78D18F-5211-ED11-E0D8-E8CE20946A33}"/>
          </ac:spMkLst>
        </pc:spChg>
        <pc:spChg chg="mod">
          <ac:chgData name="Angela Chalhoub" userId="37d5dbaf-a4fe-4050-a0a2-028a6325c251" providerId="ADAL" clId="{8891EF31-D485-41CE-BE7F-8E3FD237DB7A}" dt="2022-06-16T18:47:22.816" v="941" actId="1076"/>
          <ac:spMkLst>
            <pc:docMk/>
            <pc:sldMk cId="29842517" sldId="257"/>
            <ac:spMk id="529" creationId="{472E18BE-1DB3-A2F0-90F8-6908263D99C9}"/>
          </ac:spMkLst>
        </pc:spChg>
        <pc:spChg chg="mod">
          <ac:chgData name="Angela Chalhoub" userId="37d5dbaf-a4fe-4050-a0a2-028a6325c251" providerId="ADAL" clId="{8891EF31-D485-41CE-BE7F-8E3FD237DB7A}" dt="2022-06-16T18:47:22.816" v="941" actId="1076"/>
          <ac:spMkLst>
            <pc:docMk/>
            <pc:sldMk cId="29842517" sldId="257"/>
            <ac:spMk id="530" creationId="{D9BF048F-26C3-F462-DF14-2EB71D9908CD}"/>
          </ac:spMkLst>
        </pc:spChg>
        <pc:spChg chg="mod">
          <ac:chgData name="Angela Chalhoub" userId="37d5dbaf-a4fe-4050-a0a2-028a6325c251" providerId="ADAL" clId="{8891EF31-D485-41CE-BE7F-8E3FD237DB7A}" dt="2022-06-16T18:47:22.816" v="941" actId="1076"/>
          <ac:spMkLst>
            <pc:docMk/>
            <pc:sldMk cId="29842517" sldId="257"/>
            <ac:spMk id="531" creationId="{D8986B1C-105C-5FCD-CEED-472304C57876}"/>
          </ac:spMkLst>
        </pc:spChg>
        <pc:spChg chg="mod">
          <ac:chgData name="Angela Chalhoub" userId="37d5dbaf-a4fe-4050-a0a2-028a6325c251" providerId="ADAL" clId="{8891EF31-D485-41CE-BE7F-8E3FD237DB7A}" dt="2022-06-16T18:47:22.816" v="941" actId="1076"/>
          <ac:spMkLst>
            <pc:docMk/>
            <pc:sldMk cId="29842517" sldId="257"/>
            <ac:spMk id="532" creationId="{7109793B-E27B-DDC6-2843-EE0189217C4E}"/>
          </ac:spMkLst>
        </pc:spChg>
        <pc:spChg chg="mod">
          <ac:chgData name="Angela Chalhoub" userId="37d5dbaf-a4fe-4050-a0a2-028a6325c251" providerId="ADAL" clId="{8891EF31-D485-41CE-BE7F-8E3FD237DB7A}" dt="2022-06-16T18:47:22.816" v="941" actId="1076"/>
          <ac:spMkLst>
            <pc:docMk/>
            <pc:sldMk cId="29842517" sldId="257"/>
            <ac:spMk id="533" creationId="{63CCB34B-F8C5-9109-3A8A-39383DE9F493}"/>
          </ac:spMkLst>
        </pc:spChg>
        <pc:spChg chg="mod">
          <ac:chgData name="Angela Chalhoub" userId="37d5dbaf-a4fe-4050-a0a2-028a6325c251" providerId="ADAL" clId="{8891EF31-D485-41CE-BE7F-8E3FD237DB7A}" dt="2022-06-16T18:47:22.816" v="941" actId="1076"/>
          <ac:spMkLst>
            <pc:docMk/>
            <pc:sldMk cId="29842517" sldId="257"/>
            <ac:spMk id="534" creationId="{77C55525-9F8A-357D-C74A-9E360CF49171}"/>
          </ac:spMkLst>
        </pc:spChg>
        <pc:spChg chg="mod">
          <ac:chgData name="Angela Chalhoub" userId="37d5dbaf-a4fe-4050-a0a2-028a6325c251" providerId="ADAL" clId="{8891EF31-D485-41CE-BE7F-8E3FD237DB7A}" dt="2022-06-16T18:47:22.816" v="941" actId="1076"/>
          <ac:spMkLst>
            <pc:docMk/>
            <pc:sldMk cId="29842517" sldId="257"/>
            <ac:spMk id="535" creationId="{CF7A7E5B-53A1-DE7F-D1E3-1DABAD3D8872}"/>
          </ac:spMkLst>
        </pc:spChg>
        <pc:spChg chg="mod">
          <ac:chgData name="Angela Chalhoub" userId="37d5dbaf-a4fe-4050-a0a2-028a6325c251" providerId="ADAL" clId="{8891EF31-D485-41CE-BE7F-8E3FD237DB7A}" dt="2022-06-16T18:47:22.816" v="941" actId="1076"/>
          <ac:spMkLst>
            <pc:docMk/>
            <pc:sldMk cId="29842517" sldId="257"/>
            <ac:spMk id="536" creationId="{E06FB697-F16D-55D9-AD70-6F1167DFB826}"/>
          </ac:spMkLst>
        </pc:spChg>
        <pc:spChg chg="mod">
          <ac:chgData name="Angela Chalhoub" userId="37d5dbaf-a4fe-4050-a0a2-028a6325c251" providerId="ADAL" clId="{8891EF31-D485-41CE-BE7F-8E3FD237DB7A}" dt="2022-06-16T18:47:22.816" v="941" actId="1076"/>
          <ac:spMkLst>
            <pc:docMk/>
            <pc:sldMk cId="29842517" sldId="257"/>
            <ac:spMk id="537" creationId="{422D7D7F-1C9B-7446-5F99-093910F119FC}"/>
          </ac:spMkLst>
        </pc:spChg>
        <pc:spChg chg="mod">
          <ac:chgData name="Angela Chalhoub" userId="37d5dbaf-a4fe-4050-a0a2-028a6325c251" providerId="ADAL" clId="{8891EF31-D485-41CE-BE7F-8E3FD237DB7A}" dt="2022-06-16T18:47:16.726" v="940" actId="1076"/>
          <ac:spMkLst>
            <pc:docMk/>
            <pc:sldMk cId="29842517" sldId="257"/>
            <ac:spMk id="539" creationId="{59977670-6EC2-DCC0-CF2C-117D577E886C}"/>
          </ac:spMkLst>
        </pc:spChg>
        <pc:spChg chg="mod">
          <ac:chgData name="Angela Chalhoub" userId="37d5dbaf-a4fe-4050-a0a2-028a6325c251" providerId="ADAL" clId="{8891EF31-D485-41CE-BE7F-8E3FD237DB7A}" dt="2022-06-16T18:47:16.726" v="940" actId="1076"/>
          <ac:spMkLst>
            <pc:docMk/>
            <pc:sldMk cId="29842517" sldId="257"/>
            <ac:spMk id="540" creationId="{FEB36B58-0CE9-F983-2774-58ECF0030C15}"/>
          </ac:spMkLst>
        </pc:spChg>
        <pc:spChg chg="mod">
          <ac:chgData name="Angela Chalhoub" userId="37d5dbaf-a4fe-4050-a0a2-028a6325c251" providerId="ADAL" clId="{8891EF31-D485-41CE-BE7F-8E3FD237DB7A}" dt="2022-06-16T18:47:16.726" v="940" actId="1076"/>
          <ac:spMkLst>
            <pc:docMk/>
            <pc:sldMk cId="29842517" sldId="257"/>
            <ac:spMk id="541" creationId="{06168C0D-CFF7-2670-5996-F4E45C4C1D78}"/>
          </ac:spMkLst>
        </pc:spChg>
        <pc:spChg chg="mod">
          <ac:chgData name="Angela Chalhoub" userId="37d5dbaf-a4fe-4050-a0a2-028a6325c251" providerId="ADAL" clId="{8891EF31-D485-41CE-BE7F-8E3FD237DB7A}" dt="2022-06-16T18:47:16.726" v="940" actId="1076"/>
          <ac:spMkLst>
            <pc:docMk/>
            <pc:sldMk cId="29842517" sldId="257"/>
            <ac:spMk id="542" creationId="{6E73A7F0-9E75-AF00-8257-CF85E7D01F2D}"/>
          </ac:spMkLst>
        </pc:spChg>
        <pc:spChg chg="mod">
          <ac:chgData name="Angela Chalhoub" userId="37d5dbaf-a4fe-4050-a0a2-028a6325c251" providerId="ADAL" clId="{8891EF31-D485-41CE-BE7F-8E3FD237DB7A}" dt="2022-06-16T18:47:16.726" v="940" actId="1076"/>
          <ac:spMkLst>
            <pc:docMk/>
            <pc:sldMk cId="29842517" sldId="257"/>
            <ac:spMk id="543" creationId="{6A2EAFCD-D847-827B-D197-234FF498D3F2}"/>
          </ac:spMkLst>
        </pc:spChg>
        <pc:spChg chg="mod">
          <ac:chgData name="Angela Chalhoub" userId="37d5dbaf-a4fe-4050-a0a2-028a6325c251" providerId="ADAL" clId="{8891EF31-D485-41CE-BE7F-8E3FD237DB7A}" dt="2022-06-16T18:47:16.726" v="940" actId="1076"/>
          <ac:spMkLst>
            <pc:docMk/>
            <pc:sldMk cId="29842517" sldId="257"/>
            <ac:spMk id="544" creationId="{BEA81A14-4D55-2449-016F-90A551BA2576}"/>
          </ac:spMkLst>
        </pc:spChg>
        <pc:spChg chg="add mod">
          <ac:chgData name="Angela Chalhoub" userId="37d5dbaf-a4fe-4050-a0a2-028a6325c251" providerId="ADAL" clId="{8891EF31-D485-41CE-BE7F-8E3FD237DB7A}" dt="2022-06-16T18:47:06.743" v="939" actId="1076"/>
          <ac:spMkLst>
            <pc:docMk/>
            <pc:sldMk cId="29842517" sldId="257"/>
            <ac:spMk id="545" creationId="{4B74D941-5DD4-942F-721F-60C802E23747}"/>
          </ac:spMkLst>
        </pc:spChg>
        <pc:spChg chg="add mod">
          <ac:chgData name="Angela Chalhoub" userId="37d5dbaf-a4fe-4050-a0a2-028a6325c251" providerId="ADAL" clId="{8891EF31-D485-41CE-BE7F-8E3FD237DB7A}" dt="2022-06-16T18:47:22.816" v="941" actId="1076"/>
          <ac:spMkLst>
            <pc:docMk/>
            <pc:sldMk cId="29842517" sldId="257"/>
            <ac:spMk id="546" creationId="{04A3C75D-80A7-1FA6-837D-F8D9230F0B18}"/>
          </ac:spMkLst>
        </pc:spChg>
        <pc:spChg chg="add mod">
          <ac:chgData name="Angela Chalhoub" userId="37d5dbaf-a4fe-4050-a0a2-028a6325c251" providerId="ADAL" clId="{8891EF31-D485-41CE-BE7F-8E3FD237DB7A}" dt="2022-06-16T18:46:00.031" v="913" actId="14100"/>
          <ac:spMkLst>
            <pc:docMk/>
            <pc:sldMk cId="29842517" sldId="257"/>
            <ac:spMk id="547" creationId="{1F2BBA21-6E7A-CEC3-287F-45710E8CD535}"/>
          </ac:spMkLst>
        </pc:spChg>
        <pc:spChg chg="add mod">
          <ac:chgData name="Angela Chalhoub" userId="37d5dbaf-a4fe-4050-a0a2-028a6325c251" providerId="ADAL" clId="{8891EF31-D485-41CE-BE7F-8E3FD237DB7A}" dt="2022-06-16T18:47:06.743" v="939" actId="1076"/>
          <ac:spMkLst>
            <pc:docMk/>
            <pc:sldMk cId="29842517" sldId="257"/>
            <ac:spMk id="548" creationId="{CD2E6AFE-2DF6-DC65-2664-AC6A6D413167}"/>
          </ac:spMkLst>
        </pc:spChg>
        <pc:spChg chg="add mod">
          <ac:chgData name="Angela Chalhoub" userId="37d5dbaf-a4fe-4050-a0a2-028a6325c251" providerId="ADAL" clId="{8891EF31-D485-41CE-BE7F-8E3FD237DB7A}" dt="2022-06-16T18:47:22.816" v="941" actId="1076"/>
          <ac:spMkLst>
            <pc:docMk/>
            <pc:sldMk cId="29842517" sldId="257"/>
            <ac:spMk id="549" creationId="{754B7329-D3F6-2509-5E0D-15EFBDDFFF48}"/>
          </ac:spMkLst>
        </pc:spChg>
        <pc:spChg chg="add mod">
          <ac:chgData name="Angela Chalhoub" userId="37d5dbaf-a4fe-4050-a0a2-028a6325c251" providerId="ADAL" clId="{8891EF31-D485-41CE-BE7F-8E3FD237DB7A}" dt="2022-06-16T18:47:16.726" v="940" actId="1076"/>
          <ac:spMkLst>
            <pc:docMk/>
            <pc:sldMk cId="29842517" sldId="257"/>
            <ac:spMk id="550" creationId="{C720751D-BDE4-F18D-3E29-C5FA47956C44}"/>
          </ac:spMkLst>
        </pc:spChg>
        <pc:spChg chg="add mod">
          <ac:chgData name="Angela Chalhoub" userId="37d5dbaf-a4fe-4050-a0a2-028a6325c251" providerId="ADAL" clId="{8891EF31-D485-41CE-BE7F-8E3FD237DB7A}" dt="2022-06-16T18:48:24.586" v="948" actId="20577"/>
          <ac:spMkLst>
            <pc:docMk/>
            <pc:sldMk cId="29842517" sldId="257"/>
            <ac:spMk id="551" creationId="{06552DF2-6F09-317A-2280-BB03AEA1325C}"/>
          </ac:spMkLst>
        </pc:spChg>
        <pc:spChg chg="add mod">
          <ac:chgData name="Angela Chalhoub" userId="37d5dbaf-a4fe-4050-a0a2-028a6325c251" providerId="ADAL" clId="{8891EF31-D485-41CE-BE7F-8E3FD237DB7A}" dt="2022-06-16T18:49:18.110" v="964" actId="1076"/>
          <ac:spMkLst>
            <pc:docMk/>
            <pc:sldMk cId="29842517" sldId="257"/>
            <ac:spMk id="552" creationId="{B59D125A-01D4-A9A4-5828-59A806C3215B}"/>
          </ac:spMkLst>
        </pc:spChg>
        <pc:spChg chg="add mod">
          <ac:chgData name="Angela Chalhoub" userId="37d5dbaf-a4fe-4050-a0a2-028a6325c251" providerId="ADAL" clId="{8891EF31-D485-41CE-BE7F-8E3FD237DB7A}" dt="2022-06-16T18:49:32.478" v="971" actId="1076"/>
          <ac:spMkLst>
            <pc:docMk/>
            <pc:sldMk cId="29842517" sldId="257"/>
            <ac:spMk id="553" creationId="{E6E98471-C8BE-A472-FACC-CC6A4BE2F415}"/>
          </ac:spMkLst>
        </pc:spChg>
        <pc:spChg chg="add mod">
          <ac:chgData name="Angela Chalhoub" userId="37d5dbaf-a4fe-4050-a0a2-028a6325c251" providerId="ADAL" clId="{8891EF31-D485-41CE-BE7F-8E3FD237DB7A}" dt="2022-06-16T18:49:46.654" v="983" actId="1076"/>
          <ac:spMkLst>
            <pc:docMk/>
            <pc:sldMk cId="29842517" sldId="257"/>
            <ac:spMk id="554" creationId="{C94CC719-5927-C9FB-A979-5659895D815F}"/>
          </ac:spMkLst>
        </pc:spChg>
        <pc:spChg chg="add mod">
          <ac:chgData name="Angela Chalhoub" userId="37d5dbaf-a4fe-4050-a0a2-028a6325c251" providerId="ADAL" clId="{8891EF31-D485-41CE-BE7F-8E3FD237DB7A}" dt="2022-06-16T18:50:26.990" v="993" actId="207"/>
          <ac:spMkLst>
            <pc:docMk/>
            <pc:sldMk cId="29842517" sldId="257"/>
            <ac:spMk id="555" creationId="{839E30BA-E4F6-D73F-36B5-2927FD312CAC}"/>
          </ac:spMkLst>
        </pc:spChg>
        <pc:spChg chg="add mod">
          <ac:chgData name="Angela Chalhoub" userId="37d5dbaf-a4fe-4050-a0a2-028a6325c251" providerId="ADAL" clId="{8891EF31-D485-41CE-BE7F-8E3FD237DB7A}" dt="2022-06-16T18:50:38.624" v="995" actId="20577"/>
          <ac:spMkLst>
            <pc:docMk/>
            <pc:sldMk cId="29842517" sldId="257"/>
            <ac:spMk id="556" creationId="{E3D6603E-DF77-A2F5-A7A3-6FBE5A954B21}"/>
          </ac:spMkLst>
        </pc:spChg>
        <pc:spChg chg="add mod">
          <ac:chgData name="Angela Chalhoub" userId="37d5dbaf-a4fe-4050-a0a2-028a6325c251" providerId="ADAL" clId="{8891EF31-D485-41CE-BE7F-8E3FD237DB7A}" dt="2022-06-16T18:51:36.207" v="1000" actId="1076"/>
          <ac:spMkLst>
            <pc:docMk/>
            <pc:sldMk cId="29842517" sldId="257"/>
            <ac:spMk id="557" creationId="{61C794FA-C557-75A6-F3E2-120704A9E5EB}"/>
          </ac:spMkLst>
        </pc:spChg>
        <pc:grpChg chg="mod">
          <ac:chgData name="Angela Chalhoub" userId="37d5dbaf-a4fe-4050-a0a2-028a6325c251" providerId="ADAL" clId="{8891EF31-D485-41CE-BE7F-8E3FD237DB7A}" dt="2022-06-16T18:15:51.563" v="436" actId="338"/>
          <ac:grpSpMkLst>
            <pc:docMk/>
            <pc:sldMk cId="29842517" sldId="257"/>
            <ac:grpSpMk id="1" creationId="{00000000-0000-0000-0000-000000000000}"/>
          </ac:grpSpMkLst>
        </pc:grpChg>
        <pc:grpChg chg="add del mod">
          <ac:chgData name="Angela Chalhoub" userId="37d5dbaf-a4fe-4050-a0a2-028a6325c251" providerId="ADAL" clId="{8891EF31-D485-41CE-BE7F-8E3FD237DB7A}" dt="2022-06-16T17:25:30.974" v="213"/>
          <ac:grpSpMkLst>
            <pc:docMk/>
            <pc:sldMk cId="29842517" sldId="257"/>
            <ac:grpSpMk id="9" creationId="{40A80473-C5E0-518A-DD1A-D7FD304872DA}"/>
          </ac:grpSpMkLst>
        </pc:grpChg>
        <pc:grpChg chg="mod">
          <ac:chgData name="Angela Chalhoub" userId="37d5dbaf-a4fe-4050-a0a2-028a6325c251" providerId="ADAL" clId="{8891EF31-D485-41CE-BE7F-8E3FD237DB7A}" dt="2022-06-16T17:25:28.588" v="212"/>
          <ac:grpSpMkLst>
            <pc:docMk/>
            <pc:sldMk cId="29842517" sldId="257"/>
            <ac:grpSpMk id="10" creationId="{70B3DFF0-35FD-1B4B-316D-30B74E9F927D}"/>
          </ac:grpSpMkLst>
        </pc:grpChg>
        <pc:grpChg chg="mod">
          <ac:chgData name="Angela Chalhoub" userId="37d5dbaf-a4fe-4050-a0a2-028a6325c251" providerId="ADAL" clId="{8891EF31-D485-41CE-BE7F-8E3FD237DB7A}" dt="2022-06-16T17:25:28.588" v="212"/>
          <ac:grpSpMkLst>
            <pc:docMk/>
            <pc:sldMk cId="29842517" sldId="257"/>
            <ac:grpSpMk id="12" creationId="{83A08A36-7017-2A4E-2F06-69AEC39C5BEE}"/>
          </ac:grpSpMkLst>
        </pc:grpChg>
        <pc:grpChg chg="mod">
          <ac:chgData name="Angela Chalhoub" userId="37d5dbaf-a4fe-4050-a0a2-028a6325c251" providerId="ADAL" clId="{8891EF31-D485-41CE-BE7F-8E3FD237DB7A}" dt="2022-06-16T17:25:28.588" v="212"/>
          <ac:grpSpMkLst>
            <pc:docMk/>
            <pc:sldMk cId="29842517" sldId="257"/>
            <ac:grpSpMk id="20" creationId="{4CE38AB4-C8FD-ADA9-F9EF-36E180853B80}"/>
          </ac:grpSpMkLst>
        </pc:grpChg>
        <pc:grpChg chg="mod">
          <ac:chgData name="Angela Chalhoub" userId="37d5dbaf-a4fe-4050-a0a2-028a6325c251" providerId="ADAL" clId="{8891EF31-D485-41CE-BE7F-8E3FD237DB7A}" dt="2022-06-16T17:25:28.588" v="212"/>
          <ac:grpSpMkLst>
            <pc:docMk/>
            <pc:sldMk cId="29842517" sldId="257"/>
            <ac:grpSpMk id="24" creationId="{5A792A60-27A3-2AB5-25D0-C6A149C57430}"/>
          </ac:grpSpMkLst>
        </pc:grpChg>
        <pc:grpChg chg="mod">
          <ac:chgData name="Angela Chalhoub" userId="37d5dbaf-a4fe-4050-a0a2-028a6325c251" providerId="ADAL" clId="{8891EF31-D485-41CE-BE7F-8E3FD237DB7A}" dt="2022-06-16T17:25:28.588" v="212"/>
          <ac:grpSpMkLst>
            <pc:docMk/>
            <pc:sldMk cId="29842517" sldId="257"/>
            <ac:grpSpMk id="32" creationId="{F16FBB72-7074-2A27-12CE-F82D60AB6576}"/>
          </ac:grpSpMkLst>
        </pc:grpChg>
        <pc:grpChg chg="mod">
          <ac:chgData name="Angela Chalhoub" userId="37d5dbaf-a4fe-4050-a0a2-028a6325c251" providerId="ADAL" clId="{8891EF31-D485-41CE-BE7F-8E3FD237DB7A}" dt="2022-06-16T17:25:28.588" v="212"/>
          <ac:grpSpMkLst>
            <pc:docMk/>
            <pc:sldMk cId="29842517" sldId="257"/>
            <ac:grpSpMk id="33" creationId="{172E89BA-D801-76CB-1AF8-36E35005E2F5}"/>
          </ac:grpSpMkLst>
        </pc:grpChg>
        <pc:grpChg chg="mod">
          <ac:chgData name="Angela Chalhoub" userId="37d5dbaf-a4fe-4050-a0a2-028a6325c251" providerId="ADAL" clId="{8891EF31-D485-41CE-BE7F-8E3FD237DB7A}" dt="2022-06-16T17:25:28.588" v="212"/>
          <ac:grpSpMkLst>
            <pc:docMk/>
            <pc:sldMk cId="29842517" sldId="257"/>
            <ac:grpSpMk id="34" creationId="{1E224F43-2ABD-2B67-7032-2E67289F4894}"/>
          </ac:grpSpMkLst>
        </pc:grpChg>
        <pc:grpChg chg="add del mod">
          <ac:chgData name="Angela Chalhoub" userId="37d5dbaf-a4fe-4050-a0a2-028a6325c251" providerId="ADAL" clId="{8891EF31-D485-41CE-BE7F-8E3FD237DB7A}" dt="2022-06-16T17:36:40.521" v="253"/>
          <ac:grpSpMkLst>
            <pc:docMk/>
            <pc:sldMk cId="29842517" sldId="257"/>
            <ac:grpSpMk id="105" creationId="{02A1D0F4-F8A2-AE56-8BDE-F9A6664EF236}"/>
          </ac:grpSpMkLst>
        </pc:grpChg>
        <pc:grpChg chg="mod">
          <ac:chgData name="Angela Chalhoub" userId="37d5dbaf-a4fe-4050-a0a2-028a6325c251" providerId="ADAL" clId="{8891EF31-D485-41CE-BE7F-8E3FD237DB7A}" dt="2022-06-16T17:36:38.801" v="252"/>
          <ac:grpSpMkLst>
            <pc:docMk/>
            <pc:sldMk cId="29842517" sldId="257"/>
            <ac:grpSpMk id="107" creationId="{0E29E717-61C5-32E8-3AD7-19BAAC2D4DE8}"/>
          </ac:grpSpMkLst>
        </pc:grpChg>
        <pc:grpChg chg="add del mod">
          <ac:chgData name="Angela Chalhoub" userId="37d5dbaf-a4fe-4050-a0a2-028a6325c251" providerId="ADAL" clId="{8891EF31-D485-41CE-BE7F-8E3FD237DB7A}" dt="2022-06-16T17:36:40.521" v="253"/>
          <ac:grpSpMkLst>
            <pc:docMk/>
            <pc:sldMk cId="29842517" sldId="257"/>
            <ac:grpSpMk id="115" creationId="{B0E38E00-4C67-82DB-A819-BC2666799552}"/>
          </ac:grpSpMkLst>
        </pc:grpChg>
        <pc:grpChg chg="add del mod">
          <ac:chgData name="Angela Chalhoub" userId="37d5dbaf-a4fe-4050-a0a2-028a6325c251" providerId="ADAL" clId="{8891EF31-D485-41CE-BE7F-8E3FD237DB7A}" dt="2022-06-16T17:36:40.521" v="253"/>
          <ac:grpSpMkLst>
            <pc:docMk/>
            <pc:sldMk cId="29842517" sldId="257"/>
            <ac:grpSpMk id="121" creationId="{DFF0C5CE-D694-D6E3-E562-C0491D7E50A2}"/>
          </ac:grpSpMkLst>
        </pc:grpChg>
        <pc:grpChg chg="add del mod">
          <ac:chgData name="Angela Chalhoub" userId="37d5dbaf-a4fe-4050-a0a2-028a6325c251" providerId="ADAL" clId="{8891EF31-D485-41CE-BE7F-8E3FD237DB7A}" dt="2022-06-16T17:36:40.521" v="253"/>
          <ac:grpSpMkLst>
            <pc:docMk/>
            <pc:sldMk cId="29842517" sldId="257"/>
            <ac:grpSpMk id="124" creationId="{9FDE2B0C-926A-588F-F6A5-7E6621E3A16A}"/>
          </ac:grpSpMkLst>
        </pc:grpChg>
        <pc:grpChg chg="mod">
          <ac:chgData name="Angela Chalhoub" userId="37d5dbaf-a4fe-4050-a0a2-028a6325c251" providerId="ADAL" clId="{8891EF31-D485-41CE-BE7F-8E3FD237DB7A}" dt="2022-06-16T17:36:38.801" v="252"/>
          <ac:grpSpMkLst>
            <pc:docMk/>
            <pc:sldMk cId="29842517" sldId="257"/>
            <ac:grpSpMk id="126" creationId="{289A7E25-64A0-26DE-07C4-468FF4E440B6}"/>
          </ac:grpSpMkLst>
        </pc:grpChg>
        <pc:grpChg chg="add del mod">
          <ac:chgData name="Angela Chalhoub" userId="37d5dbaf-a4fe-4050-a0a2-028a6325c251" providerId="ADAL" clId="{8891EF31-D485-41CE-BE7F-8E3FD237DB7A}" dt="2022-06-16T17:36:40.521" v="253"/>
          <ac:grpSpMkLst>
            <pc:docMk/>
            <pc:sldMk cId="29842517" sldId="257"/>
            <ac:grpSpMk id="147" creationId="{6AA0028C-7BEF-35C4-E13E-CE061E8561ED}"/>
          </ac:grpSpMkLst>
        </pc:grpChg>
        <pc:grpChg chg="mod">
          <ac:chgData name="Angela Chalhoub" userId="37d5dbaf-a4fe-4050-a0a2-028a6325c251" providerId="ADAL" clId="{8891EF31-D485-41CE-BE7F-8E3FD237DB7A}" dt="2022-06-16T17:36:38.801" v="252"/>
          <ac:grpSpMkLst>
            <pc:docMk/>
            <pc:sldMk cId="29842517" sldId="257"/>
            <ac:grpSpMk id="148" creationId="{5711332D-12AD-30A6-CA7E-C3FE857680CB}"/>
          </ac:grpSpMkLst>
        </pc:grpChg>
        <pc:grpChg chg="add del mod">
          <ac:chgData name="Angela Chalhoub" userId="37d5dbaf-a4fe-4050-a0a2-028a6325c251" providerId="ADAL" clId="{8891EF31-D485-41CE-BE7F-8E3FD237DB7A}" dt="2022-06-16T17:38:17.415" v="274"/>
          <ac:grpSpMkLst>
            <pc:docMk/>
            <pc:sldMk cId="29842517" sldId="257"/>
            <ac:grpSpMk id="161" creationId="{15698DB1-2AE8-8FE0-F34D-52B79D0259B3}"/>
          </ac:grpSpMkLst>
        </pc:grpChg>
        <pc:grpChg chg="mod">
          <ac:chgData name="Angela Chalhoub" userId="37d5dbaf-a4fe-4050-a0a2-028a6325c251" providerId="ADAL" clId="{8891EF31-D485-41CE-BE7F-8E3FD237DB7A}" dt="2022-06-16T17:38:16.921" v="273" actId="164"/>
          <ac:grpSpMkLst>
            <pc:docMk/>
            <pc:sldMk cId="29842517" sldId="257"/>
            <ac:grpSpMk id="163" creationId="{220F3692-1034-BFFA-F2CD-4FDD6845B4C3}"/>
          </ac:grpSpMkLst>
        </pc:grpChg>
        <pc:grpChg chg="add del mod">
          <ac:chgData name="Angela Chalhoub" userId="37d5dbaf-a4fe-4050-a0a2-028a6325c251" providerId="ADAL" clId="{8891EF31-D485-41CE-BE7F-8E3FD237DB7A}" dt="2022-06-16T17:38:17.415" v="274"/>
          <ac:grpSpMkLst>
            <pc:docMk/>
            <pc:sldMk cId="29842517" sldId="257"/>
            <ac:grpSpMk id="171" creationId="{F2CBF524-C2E3-6796-58DD-08EFB9CFFB01}"/>
          </ac:grpSpMkLst>
        </pc:grpChg>
        <pc:grpChg chg="add del mod">
          <ac:chgData name="Angela Chalhoub" userId="37d5dbaf-a4fe-4050-a0a2-028a6325c251" providerId="ADAL" clId="{8891EF31-D485-41CE-BE7F-8E3FD237DB7A}" dt="2022-06-16T17:38:17.415" v="274"/>
          <ac:grpSpMkLst>
            <pc:docMk/>
            <pc:sldMk cId="29842517" sldId="257"/>
            <ac:grpSpMk id="177" creationId="{2E414E69-3A9E-87DF-7E05-1F80927BE17D}"/>
          </ac:grpSpMkLst>
        </pc:grpChg>
        <pc:grpChg chg="add del mod">
          <ac:chgData name="Angela Chalhoub" userId="37d5dbaf-a4fe-4050-a0a2-028a6325c251" providerId="ADAL" clId="{8891EF31-D485-41CE-BE7F-8E3FD237DB7A}" dt="2022-06-16T17:38:17.415" v="274"/>
          <ac:grpSpMkLst>
            <pc:docMk/>
            <pc:sldMk cId="29842517" sldId="257"/>
            <ac:grpSpMk id="180" creationId="{646E86DB-2281-8FAE-9A11-529A57150DD2}"/>
          </ac:grpSpMkLst>
        </pc:grpChg>
        <pc:grpChg chg="mod">
          <ac:chgData name="Angela Chalhoub" userId="37d5dbaf-a4fe-4050-a0a2-028a6325c251" providerId="ADAL" clId="{8891EF31-D485-41CE-BE7F-8E3FD237DB7A}" dt="2022-06-16T17:38:16.921" v="273" actId="164"/>
          <ac:grpSpMkLst>
            <pc:docMk/>
            <pc:sldMk cId="29842517" sldId="257"/>
            <ac:grpSpMk id="182" creationId="{C045B396-975F-80DB-2BA3-C76166FA5E4D}"/>
          </ac:grpSpMkLst>
        </pc:grpChg>
        <pc:grpChg chg="add del mod">
          <ac:chgData name="Angela Chalhoub" userId="37d5dbaf-a4fe-4050-a0a2-028a6325c251" providerId="ADAL" clId="{8891EF31-D485-41CE-BE7F-8E3FD237DB7A}" dt="2022-06-16T17:38:17.415" v="274"/>
          <ac:grpSpMkLst>
            <pc:docMk/>
            <pc:sldMk cId="29842517" sldId="257"/>
            <ac:grpSpMk id="203" creationId="{C5D0A17A-A1A9-7D5E-C3FE-D84A474511C6}"/>
          </ac:grpSpMkLst>
        </pc:grpChg>
        <pc:grpChg chg="mod">
          <ac:chgData name="Angela Chalhoub" userId="37d5dbaf-a4fe-4050-a0a2-028a6325c251" providerId="ADAL" clId="{8891EF31-D485-41CE-BE7F-8E3FD237DB7A}" dt="2022-06-16T17:38:16.921" v="273" actId="164"/>
          <ac:grpSpMkLst>
            <pc:docMk/>
            <pc:sldMk cId="29842517" sldId="257"/>
            <ac:grpSpMk id="204" creationId="{A1F02A1B-52A5-8115-76AC-68CB0FBEDFEC}"/>
          </ac:grpSpMkLst>
        </pc:grpChg>
        <pc:grpChg chg="add mod">
          <ac:chgData name="Angela Chalhoub" userId="37d5dbaf-a4fe-4050-a0a2-028a6325c251" providerId="ADAL" clId="{8891EF31-D485-41CE-BE7F-8E3FD237DB7A}" dt="2022-06-16T17:37:55.734" v="263" actId="571"/>
          <ac:grpSpMkLst>
            <pc:docMk/>
            <pc:sldMk cId="29842517" sldId="257"/>
            <ac:grpSpMk id="216" creationId="{B01A76D7-3A77-0486-9F8E-0824CE78C2CC}"/>
          </ac:grpSpMkLst>
        </pc:grpChg>
        <pc:grpChg chg="mod">
          <ac:chgData name="Angela Chalhoub" userId="37d5dbaf-a4fe-4050-a0a2-028a6325c251" providerId="ADAL" clId="{8891EF31-D485-41CE-BE7F-8E3FD237DB7A}" dt="2022-06-16T17:37:55.734" v="263" actId="571"/>
          <ac:grpSpMkLst>
            <pc:docMk/>
            <pc:sldMk cId="29842517" sldId="257"/>
            <ac:grpSpMk id="218" creationId="{1DAEDAC6-38A1-7E42-5212-B88F3D461994}"/>
          </ac:grpSpMkLst>
        </pc:grpChg>
        <pc:grpChg chg="add mod">
          <ac:chgData name="Angela Chalhoub" userId="37d5dbaf-a4fe-4050-a0a2-028a6325c251" providerId="ADAL" clId="{8891EF31-D485-41CE-BE7F-8E3FD237DB7A}" dt="2022-06-16T17:37:55.734" v="263" actId="571"/>
          <ac:grpSpMkLst>
            <pc:docMk/>
            <pc:sldMk cId="29842517" sldId="257"/>
            <ac:grpSpMk id="226" creationId="{B8FF0868-D730-4010-FCE3-51A09EED4EB7}"/>
          </ac:grpSpMkLst>
        </pc:grpChg>
        <pc:grpChg chg="add mod">
          <ac:chgData name="Angela Chalhoub" userId="37d5dbaf-a4fe-4050-a0a2-028a6325c251" providerId="ADAL" clId="{8891EF31-D485-41CE-BE7F-8E3FD237DB7A}" dt="2022-06-16T17:37:55.734" v="263" actId="571"/>
          <ac:grpSpMkLst>
            <pc:docMk/>
            <pc:sldMk cId="29842517" sldId="257"/>
            <ac:grpSpMk id="232" creationId="{58DC5FC2-1930-59A5-D1A4-8209029A7F77}"/>
          </ac:grpSpMkLst>
        </pc:grpChg>
        <pc:grpChg chg="add mod">
          <ac:chgData name="Angela Chalhoub" userId="37d5dbaf-a4fe-4050-a0a2-028a6325c251" providerId="ADAL" clId="{8891EF31-D485-41CE-BE7F-8E3FD237DB7A}" dt="2022-06-16T17:37:55.734" v="263" actId="571"/>
          <ac:grpSpMkLst>
            <pc:docMk/>
            <pc:sldMk cId="29842517" sldId="257"/>
            <ac:grpSpMk id="235" creationId="{6720FDD9-3B60-7736-642D-C80E29ACF498}"/>
          </ac:grpSpMkLst>
        </pc:grpChg>
        <pc:grpChg chg="mod">
          <ac:chgData name="Angela Chalhoub" userId="37d5dbaf-a4fe-4050-a0a2-028a6325c251" providerId="ADAL" clId="{8891EF31-D485-41CE-BE7F-8E3FD237DB7A}" dt="2022-06-16T17:37:55.734" v="263" actId="571"/>
          <ac:grpSpMkLst>
            <pc:docMk/>
            <pc:sldMk cId="29842517" sldId="257"/>
            <ac:grpSpMk id="237" creationId="{C76E78AC-CAE2-66CF-A2D8-DFB079852028}"/>
          </ac:grpSpMkLst>
        </pc:grpChg>
        <pc:grpChg chg="add mod">
          <ac:chgData name="Angela Chalhoub" userId="37d5dbaf-a4fe-4050-a0a2-028a6325c251" providerId="ADAL" clId="{8891EF31-D485-41CE-BE7F-8E3FD237DB7A}" dt="2022-06-16T17:37:55.734" v="263" actId="571"/>
          <ac:grpSpMkLst>
            <pc:docMk/>
            <pc:sldMk cId="29842517" sldId="257"/>
            <ac:grpSpMk id="258" creationId="{8BB94CEB-FC18-AF37-06EC-D4C4973FB0E5}"/>
          </ac:grpSpMkLst>
        </pc:grpChg>
        <pc:grpChg chg="mod">
          <ac:chgData name="Angela Chalhoub" userId="37d5dbaf-a4fe-4050-a0a2-028a6325c251" providerId="ADAL" clId="{8891EF31-D485-41CE-BE7F-8E3FD237DB7A}" dt="2022-06-16T17:37:55.734" v="263" actId="571"/>
          <ac:grpSpMkLst>
            <pc:docMk/>
            <pc:sldMk cId="29842517" sldId="257"/>
            <ac:grpSpMk id="259" creationId="{EC2EDD89-5F43-EB65-5EED-51CD00965D5D}"/>
          </ac:grpSpMkLst>
        </pc:grpChg>
        <pc:grpChg chg="add mod">
          <ac:chgData name="Angela Chalhoub" userId="37d5dbaf-a4fe-4050-a0a2-028a6325c251" providerId="ADAL" clId="{8891EF31-D485-41CE-BE7F-8E3FD237DB7A}" dt="2022-06-16T17:37:55.332" v="262" actId="164"/>
          <ac:grpSpMkLst>
            <pc:docMk/>
            <pc:sldMk cId="29842517" sldId="257"/>
            <ac:grpSpMk id="267" creationId="{56571BD9-21F9-15A6-287E-884028DE96B6}"/>
          </ac:grpSpMkLst>
        </pc:grpChg>
        <pc:grpChg chg="add mod">
          <ac:chgData name="Angela Chalhoub" userId="37d5dbaf-a4fe-4050-a0a2-028a6325c251" providerId="ADAL" clId="{8891EF31-D485-41CE-BE7F-8E3FD237DB7A}" dt="2022-06-16T17:38:16.921" v="273" actId="164"/>
          <ac:grpSpMkLst>
            <pc:docMk/>
            <pc:sldMk cId="29842517" sldId="257"/>
            <ac:grpSpMk id="268" creationId="{5092B480-7E49-B615-607D-B5E713B38251}"/>
          </ac:grpSpMkLst>
        </pc:grpChg>
        <pc:grpChg chg="add mod">
          <ac:chgData name="Angela Chalhoub" userId="37d5dbaf-a4fe-4050-a0a2-028a6325c251" providerId="ADAL" clId="{8891EF31-D485-41CE-BE7F-8E3FD237DB7A}" dt="2022-06-16T17:38:24.155" v="277" actId="164"/>
          <ac:grpSpMkLst>
            <pc:docMk/>
            <pc:sldMk cId="29842517" sldId="257"/>
            <ac:grpSpMk id="273" creationId="{EF984F6F-1AAF-E2A8-2003-059BE6C4B399}"/>
          </ac:grpSpMkLst>
        </pc:grpChg>
        <pc:grpChg chg="mod">
          <ac:chgData name="Angela Chalhoub" userId="37d5dbaf-a4fe-4050-a0a2-028a6325c251" providerId="ADAL" clId="{8891EF31-D485-41CE-BE7F-8E3FD237DB7A}" dt="2022-06-16T17:38:22.816" v="276" actId="1076"/>
          <ac:grpSpMkLst>
            <pc:docMk/>
            <pc:sldMk cId="29842517" sldId="257"/>
            <ac:grpSpMk id="275" creationId="{6B949EA7-3768-1648-47AF-1EF16B3D5A93}"/>
          </ac:grpSpMkLst>
        </pc:grpChg>
        <pc:grpChg chg="add mod">
          <ac:chgData name="Angela Chalhoub" userId="37d5dbaf-a4fe-4050-a0a2-028a6325c251" providerId="ADAL" clId="{8891EF31-D485-41CE-BE7F-8E3FD237DB7A}" dt="2022-06-16T17:38:24.155" v="277" actId="164"/>
          <ac:grpSpMkLst>
            <pc:docMk/>
            <pc:sldMk cId="29842517" sldId="257"/>
            <ac:grpSpMk id="283" creationId="{FB1530F5-FB93-FB2C-C556-2B5C5E26C7FD}"/>
          </ac:grpSpMkLst>
        </pc:grpChg>
        <pc:grpChg chg="add mod">
          <ac:chgData name="Angela Chalhoub" userId="37d5dbaf-a4fe-4050-a0a2-028a6325c251" providerId="ADAL" clId="{8891EF31-D485-41CE-BE7F-8E3FD237DB7A}" dt="2022-06-16T17:38:24.155" v="277" actId="164"/>
          <ac:grpSpMkLst>
            <pc:docMk/>
            <pc:sldMk cId="29842517" sldId="257"/>
            <ac:grpSpMk id="289" creationId="{2F5CA789-2C99-49A8-0FB2-B43F5DCB454E}"/>
          </ac:grpSpMkLst>
        </pc:grpChg>
        <pc:grpChg chg="add mod">
          <ac:chgData name="Angela Chalhoub" userId="37d5dbaf-a4fe-4050-a0a2-028a6325c251" providerId="ADAL" clId="{8891EF31-D485-41CE-BE7F-8E3FD237DB7A}" dt="2022-06-16T17:38:24.155" v="277" actId="164"/>
          <ac:grpSpMkLst>
            <pc:docMk/>
            <pc:sldMk cId="29842517" sldId="257"/>
            <ac:grpSpMk id="292" creationId="{CCEF92AE-7803-EA54-57EC-8C400033C397}"/>
          </ac:grpSpMkLst>
        </pc:grpChg>
        <pc:grpChg chg="mod">
          <ac:chgData name="Angela Chalhoub" userId="37d5dbaf-a4fe-4050-a0a2-028a6325c251" providerId="ADAL" clId="{8891EF31-D485-41CE-BE7F-8E3FD237DB7A}" dt="2022-06-16T17:38:22.816" v="276" actId="1076"/>
          <ac:grpSpMkLst>
            <pc:docMk/>
            <pc:sldMk cId="29842517" sldId="257"/>
            <ac:grpSpMk id="294" creationId="{1A17764B-0668-9938-A23F-67480A14A834}"/>
          </ac:grpSpMkLst>
        </pc:grpChg>
        <pc:grpChg chg="add mod">
          <ac:chgData name="Angela Chalhoub" userId="37d5dbaf-a4fe-4050-a0a2-028a6325c251" providerId="ADAL" clId="{8891EF31-D485-41CE-BE7F-8E3FD237DB7A}" dt="2022-06-16T17:38:24.155" v="277" actId="164"/>
          <ac:grpSpMkLst>
            <pc:docMk/>
            <pc:sldMk cId="29842517" sldId="257"/>
            <ac:grpSpMk id="315" creationId="{7D54C629-2D18-BE58-A6D6-A25C2AB1BA20}"/>
          </ac:grpSpMkLst>
        </pc:grpChg>
        <pc:grpChg chg="mod">
          <ac:chgData name="Angela Chalhoub" userId="37d5dbaf-a4fe-4050-a0a2-028a6325c251" providerId="ADAL" clId="{8891EF31-D485-41CE-BE7F-8E3FD237DB7A}" dt="2022-06-16T17:38:22.816" v="276" actId="1076"/>
          <ac:grpSpMkLst>
            <pc:docMk/>
            <pc:sldMk cId="29842517" sldId="257"/>
            <ac:grpSpMk id="316" creationId="{40BA4348-8FF2-2E39-DF38-D73B6E5AEAD5}"/>
          </ac:grpSpMkLst>
        </pc:grpChg>
        <pc:grpChg chg="add del mod">
          <ac:chgData name="Angela Chalhoub" userId="37d5dbaf-a4fe-4050-a0a2-028a6325c251" providerId="ADAL" clId="{8891EF31-D485-41CE-BE7F-8E3FD237DB7A}" dt="2022-06-16T17:38:28.109" v="278" actId="478"/>
          <ac:grpSpMkLst>
            <pc:docMk/>
            <pc:sldMk cId="29842517" sldId="257"/>
            <ac:grpSpMk id="324" creationId="{2A6BA9A3-B6B6-2CD6-E00F-57D92CEBCFA0}"/>
          </ac:grpSpMkLst>
        </pc:grpChg>
        <pc:grpChg chg="add mod">
          <ac:chgData name="Angela Chalhoub" userId="37d5dbaf-a4fe-4050-a0a2-028a6325c251" providerId="ADAL" clId="{8891EF31-D485-41CE-BE7F-8E3FD237DB7A}" dt="2022-06-16T17:38:59.751" v="284" actId="1076"/>
          <ac:grpSpMkLst>
            <pc:docMk/>
            <pc:sldMk cId="29842517" sldId="257"/>
            <ac:grpSpMk id="329" creationId="{D411DF7F-277F-B67B-5D38-4485DB335480}"/>
          </ac:grpSpMkLst>
        </pc:grpChg>
        <pc:grpChg chg="mod">
          <ac:chgData name="Angela Chalhoub" userId="37d5dbaf-a4fe-4050-a0a2-028a6325c251" providerId="ADAL" clId="{8891EF31-D485-41CE-BE7F-8E3FD237DB7A}" dt="2022-06-16T17:38:59.751" v="284" actId="1076"/>
          <ac:grpSpMkLst>
            <pc:docMk/>
            <pc:sldMk cId="29842517" sldId="257"/>
            <ac:grpSpMk id="331" creationId="{1CBE70E1-3584-BAA5-5688-7EB0F774E210}"/>
          </ac:grpSpMkLst>
        </pc:grpChg>
        <pc:grpChg chg="add mod">
          <ac:chgData name="Angela Chalhoub" userId="37d5dbaf-a4fe-4050-a0a2-028a6325c251" providerId="ADAL" clId="{8891EF31-D485-41CE-BE7F-8E3FD237DB7A}" dt="2022-06-16T17:38:59.751" v="284" actId="1076"/>
          <ac:grpSpMkLst>
            <pc:docMk/>
            <pc:sldMk cId="29842517" sldId="257"/>
            <ac:grpSpMk id="339" creationId="{A8A1D55B-0DF5-E449-F32A-219A0DA01DEC}"/>
          </ac:grpSpMkLst>
        </pc:grpChg>
        <pc:grpChg chg="add mod">
          <ac:chgData name="Angela Chalhoub" userId="37d5dbaf-a4fe-4050-a0a2-028a6325c251" providerId="ADAL" clId="{8891EF31-D485-41CE-BE7F-8E3FD237DB7A}" dt="2022-06-16T17:38:59.751" v="284" actId="1076"/>
          <ac:grpSpMkLst>
            <pc:docMk/>
            <pc:sldMk cId="29842517" sldId="257"/>
            <ac:grpSpMk id="345" creationId="{ECAB050C-F649-42EB-B54C-987055D9643D}"/>
          </ac:grpSpMkLst>
        </pc:grpChg>
        <pc:grpChg chg="add mod">
          <ac:chgData name="Angela Chalhoub" userId="37d5dbaf-a4fe-4050-a0a2-028a6325c251" providerId="ADAL" clId="{8891EF31-D485-41CE-BE7F-8E3FD237DB7A}" dt="2022-06-16T17:38:59.751" v="284" actId="1076"/>
          <ac:grpSpMkLst>
            <pc:docMk/>
            <pc:sldMk cId="29842517" sldId="257"/>
            <ac:grpSpMk id="348" creationId="{472B15F6-AD2D-5A2B-CFC8-BC6C63CE376A}"/>
          </ac:grpSpMkLst>
        </pc:grpChg>
        <pc:grpChg chg="mod">
          <ac:chgData name="Angela Chalhoub" userId="37d5dbaf-a4fe-4050-a0a2-028a6325c251" providerId="ADAL" clId="{8891EF31-D485-41CE-BE7F-8E3FD237DB7A}" dt="2022-06-16T17:38:59.751" v="284" actId="1076"/>
          <ac:grpSpMkLst>
            <pc:docMk/>
            <pc:sldMk cId="29842517" sldId="257"/>
            <ac:grpSpMk id="350" creationId="{B87A24FB-E504-4EA2-2C80-9EB7345715F0}"/>
          </ac:grpSpMkLst>
        </pc:grpChg>
        <pc:grpChg chg="add mod">
          <ac:chgData name="Angela Chalhoub" userId="37d5dbaf-a4fe-4050-a0a2-028a6325c251" providerId="ADAL" clId="{8891EF31-D485-41CE-BE7F-8E3FD237DB7A}" dt="2022-06-16T17:38:59.751" v="284" actId="1076"/>
          <ac:grpSpMkLst>
            <pc:docMk/>
            <pc:sldMk cId="29842517" sldId="257"/>
            <ac:grpSpMk id="371" creationId="{7B775E76-F8D9-151A-AE4F-E665784E54C9}"/>
          </ac:grpSpMkLst>
        </pc:grpChg>
        <pc:grpChg chg="mod">
          <ac:chgData name="Angela Chalhoub" userId="37d5dbaf-a4fe-4050-a0a2-028a6325c251" providerId="ADAL" clId="{8891EF31-D485-41CE-BE7F-8E3FD237DB7A}" dt="2022-06-16T17:38:59.751" v="284" actId="1076"/>
          <ac:grpSpMkLst>
            <pc:docMk/>
            <pc:sldMk cId="29842517" sldId="257"/>
            <ac:grpSpMk id="372" creationId="{E33D0679-16ED-8FDC-8D64-85E6632630DF}"/>
          </ac:grpSpMkLst>
        </pc:grpChg>
        <pc:grpChg chg="add del mod">
          <ac:chgData name="Angela Chalhoub" userId="37d5dbaf-a4fe-4050-a0a2-028a6325c251" providerId="ADAL" clId="{8891EF31-D485-41CE-BE7F-8E3FD237DB7A}" dt="2022-06-16T17:39:01.018" v="285" actId="478"/>
          <ac:grpSpMkLst>
            <pc:docMk/>
            <pc:sldMk cId="29842517" sldId="257"/>
            <ac:grpSpMk id="380" creationId="{539A93DE-4718-BD63-115F-01DD9CF86409}"/>
          </ac:grpSpMkLst>
        </pc:grpChg>
        <pc:grpChg chg="add mod">
          <ac:chgData name="Angela Chalhoub" userId="37d5dbaf-a4fe-4050-a0a2-028a6325c251" providerId="ADAL" clId="{8891EF31-D485-41CE-BE7F-8E3FD237DB7A}" dt="2022-06-16T18:43:25.767" v="877" actId="1076"/>
          <ac:grpSpMkLst>
            <pc:docMk/>
            <pc:sldMk cId="29842517" sldId="257"/>
            <ac:grpSpMk id="382" creationId="{51A696DE-E383-8804-1642-129ED41E8D43}"/>
          </ac:grpSpMkLst>
        </pc:grpChg>
        <pc:grpChg chg="add mod">
          <ac:chgData name="Angela Chalhoub" userId="37d5dbaf-a4fe-4050-a0a2-028a6325c251" providerId="ADAL" clId="{8891EF31-D485-41CE-BE7F-8E3FD237DB7A}" dt="2022-06-16T18:43:25.767" v="877" actId="1076"/>
          <ac:grpSpMkLst>
            <pc:docMk/>
            <pc:sldMk cId="29842517" sldId="257"/>
            <ac:grpSpMk id="385" creationId="{F53F99FA-E498-585D-0F46-D589851B0E05}"/>
          </ac:grpSpMkLst>
        </pc:grpChg>
        <pc:grpChg chg="mod">
          <ac:chgData name="Angela Chalhoub" userId="37d5dbaf-a4fe-4050-a0a2-028a6325c251" providerId="ADAL" clId="{8891EF31-D485-41CE-BE7F-8E3FD237DB7A}" dt="2022-06-16T18:43:25.767" v="877" actId="1076"/>
          <ac:grpSpMkLst>
            <pc:docMk/>
            <pc:sldMk cId="29842517" sldId="257"/>
            <ac:grpSpMk id="387" creationId="{0CFB5730-1AEE-B154-CD85-DD3D6B2396A4}"/>
          </ac:grpSpMkLst>
        </pc:grpChg>
        <pc:grpChg chg="add mod">
          <ac:chgData name="Angela Chalhoub" userId="37d5dbaf-a4fe-4050-a0a2-028a6325c251" providerId="ADAL" clId="{8891EF31-D485-41CE-BE7F-8E3FD237DB7A}" dt="2022-06-16T18:43:25.767" v="877" actId="1076"/>
          <ac:grpSpMkLst>
            <pc:docMk/>
            <pc:sldMk cId="29842517" sldId="257"/>
            <ac:grpSpMk id="392" creationId="{EC149F9C-1077-A71D-09F0-6104C836FEF5}"/>
          </ac:grpSpMkLst>
        </pc:grpChg>
        <pc:grpChg chg="mod">
          <ac:chgData name="Angela Chalhoub" userId="37d5dbaf-a4fe-4050-a0a2-028a6325c251" providerId="ADAL" clId="{8891EF31-D485-41CE-BE7F-8E3FD237DB7A}" dt="2022-06-16T18:43:25.767" v="877" actId="1076"/>
          <ac:grpSpMkLst>
            <pc:docMk/>
            <pc:sldMk cId="29842517" sldId="257"/>
            <ac:grpSpMk id="393" creationId="{53E10024-DFA6-4D4D-6EB4-AE26DE80A1CA}"/>
          </ac:grpSpMkLst>
        </pc:grpChg>
        <pc:grpChg chg="add mod">
          <ac:chgData name="Angela Chalhoub" userId="37d5dbaf-a4fe-4050-a0a2-028a6325c251" providerId="ADAL" clId="{8891EF31-D485-41CE-BE7F-8E3FD237DB7A}" dt="2022-06-16T18:43:25.767" v="877" actId="1076"/>
          <ac:grpSpMkLst>
            <pc:docMk/>
            <pc:sldMk cId="29842517" sldId="257"/>
            <ac:grpSpMk id="397" creationId="{80C9AC40-93AA-3BE7-BB8D-0B5180D37253}"/>
          </ac:grpSpMkLst>
        </pc:grpChg>
        <pc:grpChg chg="add del mod">
          <ac:chgData name="Angela Chalhoub" userId="37d5dbaf-a4fe-4050-a0a2-028a6325c251" providerId="ADAL" clId="{8891EF31-D485-41CE-BE7F-8E3FD237DB7A}" dt="2022-06-16T17:41:01.036" v="309"/>
          <ac:grpSpMkLst>
            <pc:docMk/>
            <pc:sldMk cId="29842517" sldId="257"/>
            <ac:grpSpMk id="405" creationId="{D4929CB7-89C2-E20F-97E1-88E9B1AC5791}"/>
          </ac:grpSpMkLst>
        </pc:grpChg>
        <pc:grpChg chg="mod topLvl">
          <ac:chgData name="Angela Chalhoub" userId="37d5dbaf-a4fe-4050-a0a2-028a6325c251" providerId="ADAL" clId="{8891EF31-D485-41CE-BE7F-8E3FD237DB7A}" dt="2022-06-16T18:42:01.183" v="864" actId="1076"/>
          <ac:grpSpMkLst>
            <pc:docMk/>
            <pc:sldMk cId="29842517" sldId="257"/>
            <ac:grpSpMk id="431" creationId="{682587B5-F7B5-0E5D-E1C2-8D0671A0EFDB}"/>
          </ac:grpSpMkLst>
        </pc:grpChg>
        <pc:grpChg chg="add mod topLvl">
          <ac:chgData name="Angela Chalhoub" userId="37d5dbaf-a4fe-4050-a0a2-028a6325c251" providerId="ADAL" clId="{8891EF31-D485-41CE-BE7F-8E3FD237DB7A}" dt="2022-06-16T18:42:01.183" v="864" actId="1076"/>
          <ac:grpSpMkLst>
            <pc:docMk/>
            <pc:sldMk cId="29842517" sldId="257"/>
            <ac:grpSpMk id="443" creationId="{62EAF27E-128E-7A69-5C6B-FAA6A759EC9C}"/>
          </ac:grpSpMkLst>
        </pc:grpChg>
        <pc:grpChg chg="add del mod">
          <ac:chgData name="Angela Chalhoub" userId="37d5dbaf-a4fe-4050-a0a2-028a6325c251" providerId="ADAL" clId="{8891EF31-D485-41CE-BE7F-8E3FD237DB7A}" dt="2022-06-16T18:19:46.726" v="489" actId="478"/>
          <ac:grpSpMkLst>
            <pc:docMk/>
            <pc:sldMk cId="29842517" sldId="257"/>
            <ac:grpSpMk id="451" creationId="{FB6983E7-EEC2-CFC0-76EC-8CE0015DD882}"/>
          </ac:grpSpMkLst>
        </pc:grpChg>
        <pc:grpChg chg="add mod topLvl">
          <ac:chgData name="Angela Chalhoub" userId="37d5dbaf-a4fe-4050-a0a2-028a6325c251" providerId="ADAL" clId="{8891EF31-D485-41CE-BE7F-8E3FD237DB7A}" dt="2022-06-16T18:42:01.183" v="864" actId="1076"/>
          <ac:grpSpMkLst>
            <pc:docMk/>
            <pc:sldMk cId="29842517" sldId="257"/>
            <ac:grpSpMk id="455" creationId="{CB9B3818-F14C-0133-D736-FC99AAF7C791}"/>
          </ac:grpSpMkLst>
        </pc:grpChg>
        <pc:grpChg chg="add del mod">
          <ac:chgData name="Angela Chalhoub" userId="37d5dbaf-a4fe-4050-a0a2-028a6325c251" providerId="ADAL" clId="{8891EF31-D485-41CE-BE7F-8E3FD237DB7A}" dt="2022-06-16T18:23:29.766" v="517" actId="165"/>
          <ac:grpSpMkLst>
            <pc:docMk/>
            <pc:sldMk cId="29842517" sldId="257"/>
            <ac:grpSpMk id="458" creationId="{12D93D4C-6E02-F82E-DECB-3747C5E0CBD8}"/>
          </ac:grpSpMkLst>
        </pc:grpChg>
        <pc:grpChg chg="add mod">
          <ac:chgData name="Angela Chalhoub" userId="37d5dbaf-a4fe-4050-a0a2-028a6325c251" providerId="ADAL" clId="{8891EF31-D485-41CE-BE7F-8E3FD237DB7A}" dt="2022-06-16T18:42:03.255" v="865" actId="1076"/>
          <ac:grpSpMkLst>
            <pc:docMk/>
            <pc:sldMk cId="29842517" sldId="257"/>
            <ac:grpSpMk id="459" creationId="{183FFB4A-6CE3-7484-3AAC-AA3AFBFE8DAC}"/>
          </ac:grpSpMkLst>
        </pc:grpChg>
        <pc:grpChg chg="add mod">
          <ac:chgData name="Angela Chalhoub" userId="37d5dbaf-a4fe-4050-a0a2-028a6325c251" providerId="ADAL" clId="{8891EF31-D485-41CE-BE7F-8E3FD237DB7A}" dt="2022-06-16T18:41:49.575" v="861" actId="1038"/>
          <ac:grpSpMkLst>
            <pc:docMk/>
            <pc:sldMk cId="29842517" sldId="257"/>
            <ac:grpSpMk id="464" creationId="{BF243C49-D52F-A315-CBDD-C95052C3B9CF}"/>
          </ac:grpSpMkLst>
        </pc:grpChg>
        <pc:grpChg chg="add mod">
          <ac:chgData name="Angela Chalhoub" userId="37d5dbaf-a4fe-4050-a0a2-028a6325c251" providerId="ADAL" clId="{8891EF31-D485-41CE-BE7F-8E3FD237DB7A}" dt="2022-06-16T18:43:19.753" v="874" actId="1076"/>
          <ac:grpSpMkLst>
            <pc:docMk/>
            <pc:sldMk cId="29842517" sldId="257"/>
            <ac:grpSpMk id="471" creationId="{F83CA74E-941A-5149-CAB8-8DF835827DDF}"/>
          </ac:grpSpMkLst>
        </pc:grpChg>
        <pc:grpChg chg="add mod">
          <ac:chgData name="Angela Chalhoub" userId="37d5dbaf-a4fe-4050-a0a2-028a6325c251" providerId="ADAL" clId="{8891EF31-D485-41CE-BE7F-8E3FD237DB7A}" dt="2022-06-16T18:43:19.753" v="874" actId="1076"/>
          <ac:grpSpMkLst>
            <pc:docMk/>
            <pc:sldMk cId="29842517" sldId="257"/>
            <ac:grpSpMk id="474" creationId="{D8E29B38-F95B-D3B2-ED59-B3A432AB70FF}"/>
          </ac:grpSpMkLst>
        </pc:grpChg>
        <pc:grpChg chg="add mod">
          <ac:chgData name="Angela Chalhoub" userId="37d5dbaf-a4fe-4050-a0a2-028a6325c251" providerId="ADAL" clId="{8891EF31-D485-41CE-BE7F-8E3FD237DB7A}" dt="2022-06-16T18:43:19.753" v="874" actId="1076"/>
          <ac:grpSpMkLst>
            <pc:docMk/>
            <pc:sldMk cId="29842517" sldId="257"/>
            <ac:grpSpMk id="482" creationId="{02300EA6-84BD-2004-0B92-D8D52AA72D21}"/>
          </ac:grpSpMkLst>
        </pc:grpChg>
        <pc:grpChg chg="add del mod">
          <ac:chgData name="Angela Chalhoub" userId="37d5dbaf-a4fe-4050-a0a2-028a6325c251" providerId="ADAL" clId="{8891EF31-D485-41CE-BE7F-8E3FD237DB7A}" dt="2022-06-16T18:35:32.661" v="770" actId="165"/>
          <ac:grpSpMkLst>
            <pc:docMk/>
            <pc:sldMk cId="29842517" sldId="257"/>
            <ac:grpSpMk id="490" creationId="{92BF1A07-4E5A-2F73-61DA-D0B8E7EE7458}"/>
          </ac:grpSpMkLst>
        </pc:grpChg>
        <pc:grpChg chg="add mod">
          <ac:chgData name="Angela Chalhoub" userId="37d5dbaf-a4fe-4050-a0a2-028a6325c251" providerId="ADAL" clId="{8891EF31-D485-41CE-BE7F-8E3FD237DB7A}" dt="2022-06-16T18:43:19.753" v="874" actId="1076"/>
          <ac:grpSpMkLst>
            <pc:docMk/>
            <pc:sldMk cId="29842517" sldId="257"/>
            <ac:grpSpMk id="491" creationId="{EEB5C4B5-3537-C40A-23E5-7ADB8A970916}"/>
          </ac:grpSpMkLst>
        </pc:grpChg>
        <pc:grpChg chg="add mod">
          <ac:chgData name="Angela Chalhoub" userId="37d5dbaf-a4fe-4050-a0a2-028a6325c251" providerId="ADAL" clId="{8891EF31-D485-41CE-BE7F-8E3FD237DB7A}" dt="2022-06-16T18:43:25.767" v="877" actId="1076"/>
          <ac:grpSpMkLst>
            <pc:docMk/>
            <pc:sldMk cId="29842517" sldId="257"/>
            <ac:grpSpMk id="492" creationId="{CE8891BE-9A87-11BA-57F9-D09A0F8E0014}"/>
          </ac:grpSpMkLst>
        </pc:grpChg>
        <pc:grpChg chg="add mod">
          <ac:chgData name="Angela Chalhoub" userId="37d5dbaf-a4fe-4050-a0a2-028a6325c251" providerId="ADAL" clId="{8891EF31-D485-41CE-BE7F-8E3FD237DB7A}" dt="2022-06-16T18:37:29.183" v="794" actId="1076"/>
          <ac:grpSpMkLst>
            <pc:docMk/>
            <pc:sldMk cId="29842517" sldId="257"/>
            <ac:grpSpMk id="493" creationId="{5BDDC8E9-0A41-A0C7-06CB-80298FCB9A07}"/>
          </ac:grpSpMkLst>
        </pc:grpChg>
        <pc:grpChg chg="add mod">
          <ac:chgData name="Angela Chalhoub" userId="37d5dbaf-a4fe-4050-a0a2-028a6325c251" providerId="ADAL" clId="{8891EF31-D485-41CE-BE7F-8E3FD237DB7A}" dt="2022-06-16T18:37:29.183" v="794" actId="1076"/>
          <ac:grpSpMkLst>
            <pc:docMk/>
            <pc:sldMk cId="29842517" sldId="257"/>
            <ac:grpSpMk id="494" creationId="{7955E568-4425-D1BF-25A6-0243068CAAF2}"/>
          </ac:grpSpMkLst>
        </pc:grpChg>
        <pc:grpChg chg="add mod topLvl">
          <ac:chgData name="Angela Chalhoub" userId="37d5dbaf-a4fe-4050-a0a2-028a6325c251" providerId="ADAL" clId="{8891EF31-D485-41CE-BE7F-8E3FD237DB7A}" dt="2022-06-16T18:42:01.183" v="864" actId="1076"/>
          <ac:grpSpMkLst>
            <pc:docMk/>
            <pc:sldMk cId="29842517" sldId="257"/>
            <ac:grpSpMk id="500" creationId="{F877E0EF-A17A-2FFB-79C1-8725D2F3AC40}"/>
          </ac:grpSpMkLst>
        </pc:grpChg>
        <pc:grpChg chg="add del mod">
          <ac:chgData name="Angela Chalhoub" userId="37d5dbaf-a4fe-4050-a0a2-028a6325c251" providerId="ADAL" clId="{8891EF31-D485-41CE-BE7F-8E3FD237DB7A}" dt="2022-06-16T18:32:03.591" v="663" actId="478"/>
          <ac:grpSpMkLst>
            <pc:docMk/>
            <pc:sldMk cId="29842517" sldId="257"/>
            <ac:grpSpMk id="501" creationId="{564A46AE-241B-85A8-B70B-07593E09E81A}"/>
          </ac:grpSpMkLst>
        </pc:grpChg>
        <pc:grpChg chg="add del mod">
          <ac:chgData name="Angela Chalhoub" userId="37d5dbaf-a4fe-4050-a0a2-028a6325c251" providerId="ADAL" clId="{8891EF31-D485-41CE-BE7F-8E3FD237DB7A}" dt="2022-06-16T18:31:03.189" v="644" actId="478"/>
          <ac:grpSpMkLst>
            <pc:docMk/>
            <pc:sldMk cId="29842517" sldId="257"/>
            <ac:grpSpMk id="502" creationId="{AFB771DB-594F-75B8-42D7-B7D4B9A42F61}"/>
          </ac:grpSpMkLst>
        </pc:grpChg>
        <pc:grpChg chg="add del mod">
          <ac:chgData name="Angela Chalhoub" userId="37d5dbaf-a4fe-4050-a0a2-028a6325c251" providerId="ADAL" clId="{8891EF31-D485-41CE-BE7F-8E3FD237DB7A}" dt="2022-06-16T18:31:15.940" v="648" actId="478"/>
          <ac:grpSpMkLst>
            <pc:docMk/>
            <pc:sldMk cId="29842517" sldId="257"/>
            <ac:grpSpMk id="505" creationId="{C1520ADA-1B6F-66C5-919E-CE692BA047E7}"/>
          </ac:grpSpMkLst>
        </pc:grpChg>
        <pc:grpChg chg="add del mod">
          <ac:chgData name="Angela Chalhoub" userId="37d5dbaf-a4fe-4050-a0a2-028a6325c251" providerId="ADAL" clId="{8891EF31-D485-41CE-BE7F-8E3FD237DB7A}" dt="2022-06-16T18:39:29.683" v="830" actId="478"/>
          <ac:grpSpMkLst>
            <pc:docMk/>
            <pc:sldMk cId="29842517" sldId="257"/>
            <ac:grpSpMk id="508" creationId="{BBE10092-C55C-2876-D054-4F2E271CD621}"/>
          </ac:grpSpMkLst>
        </pc:grpChg>
        <pc:grpChg chg="add del mod">
          <ac:chgData name="Angela Chalhoub" userId="37d5dbaf-a4fe-4050-a0a2-028a6325c251" providerId="ADAL" clId="{8891EF31-D485-41CE-BE7F-8E3FD237DB7A}" dt="2022-06-16T18:39:30.600" v="831" actId="478"/>
          <ac:grpSpMkLst>
            <pc:docMk/>
            <pc:sldMk cId="29842517" sldId="257"/>
            <ac:grpSpMk id="519" creationId="{0C37FBBE-B51A-48A3-D299-467D44EACA1C}"/>
          </ac:grpSpMkLst>
        </pc:grpChg>
        <pc:grpChg chg="add del mod">
          <ac:chgData name="Angela Chalhoub" userId="37d5dbaf-a4fe-4050-a0a2-028a6325c251" providerId="ADAL" clId="{8891EF31-D485-41CE-BE7F-8E3FD237DB7A}" dt="2022-06-16T18:38:29.189" v="807" actId="165"/>
          <ac:grpSpMkLst>
            <pc:docMk/>
            <pc:sldMk cId="29842517" sldId="257"/>
            <ac:grpSpMk id="520" creationId="{AC805371-E071-1402-CFFC-FE2AF8192AA3}"/>
          </ac:grpSpMkLst>
        </pc:grpChg>
        <pc:grpChg chg="add mod">
          <ac:chgData name="Angela Chalhoub" userId="37d5dbaf-a4fe-4050-a0a2-028a6325c251" providerId="ADAL" clId="{8891EF31-D485-41CE-BE7F-8E3FD237DB7A}" dt="2022-06-16T18:42:01.183" v="864" actId="1076"/>
          <ac:grpSpMkLst>
            <pc:docMk/>
            <pc:sldMk cId="29842517" sldId="257"/>
            <ac:grpSpMk id="523" creationId="{7F7E48C9-BDCD-3CCB-97F4-16EBAA0EE831}"/>
          </ac:grpSpMkLst>
        </pc:grpChg>
        <pc:grpChg chg="add mod">
          <ac:chgData name="Angela Chalhoub" userId="37d5dbaf-a4fe-4050-a0a2-028a6325c251" providerId="ADAL" clId="{8891EF31-D485-41CE-BE7F-8E3FD237DB7A}" dt="2022-06-16T18:42:01.183" v="864" actId="1076"/>
          <ac:grpSpMkLst>
            <pc:docMk/>
            <pc:sldMk cId="29842517" sldId="257"/>
            <ac:grpSpMk id="524" creationId="{1ABFE8A3-2158-762C-2034-8E02616846D2}"/>
          </ac:grpSpMkLst>
        </pc:grpChg>
        <pc:grpChg chg="add mod">
          <ac:chgData name="Angela Chalhoub" userId="37d5dbaf-a4fe-4050-a0a2-028a6325c251" providerId="ADAL" clId="{8891EF31-D485-41CE-BE7F-8E3FD237DB7A}" dt="2022-06-16T18:47:22.816" v="941" actId="1076"/>
          <ac:grpSpMkLst>
            <pc:docMk/>
            <pc:sldMk cId="29842517" sldId="257"/>
            <ac:grpSpMk id="527" creationId="{74D10D41-B153-34FD-38C1-23A0A865DFF1}"/>
          </ac:grpSpMkLst>
        </pc:grpChg>
        <pc:grpChg chg="add mod">
          <ac:chgData name="Angela Chalhoub" userId="37d5dbaf-a4fe-4050-a0a2-028a6325c251" providerId="ADAL" clId="{8891EF31-D485-41CE-BE7F-8E3FD237DB7A}" dt="2022-06-16T18:47:16.726" v="940" actId="1076"/>
          <ac:grpSpMkLst>
            <pc:docMk/>
            <pc:sldMk cId="29842517" sldId="257"/>
            <ac:grpSpMk id="538" creationId="{21A4B4FC-F8C6-4A3F-C602-8100E3432110}"/>
          </ac:grpSpMkLst>
        </pc:grpChg>
        <pc:picChg chg="add mod">
          <ac:chgData name="Angela Chalhoub" userId="37d5dbaf-a4fe-4050-a0a2-028a6325c251" providerId="ADAL" clId="{8891EF31-D485-41CE-BE7F-8E3FD237DB7A}" dt="2022-06-16T18:15:51.563" v="436" actId="338"/>
          <ac:picMkLst>
            <pc:docMk/>
            <pc:sldMk cId="29842517" sldId="257"/>
            <ac:picMk id="4" creationId="{CBB25EC4-FE4A-83EF-7E0B-A18B440C54DC}"/>
          </ac:picMkLst>
        </pc:picChg>
        <pc:picChg chg="add mod ord modCrop">
          <ac:chgData name="Angela Chalhoub" userId="37d5dbaf-a4fe-4050-a0a2-028a6325c251" providerId="ADAL" clId="{8891EF31-D485-41CE-BE7F-8E3FD237DB7A}" dt="2022-06-16T18:42:19.671" v="867" actId="732"/>
          <ac:picMkLst>
            <pc:docMk/>
            <pc:sldMk cId="29842517" sldId="257"/>
            <ac:picMk id="94" creationId="{EEA650AC-4DA5-BD82-BC4A-B7C4C2C2B3F8}"/>
          </ac:picMkLst>
        </pc:picChg>
        <pc:picChg chg="mod">
          <ac:chgData name="Angela Chalhoub" userId="37d5dbaf-a4fe-4050-a0a2-028a6325c251" providerId="ADAL" clId="{8891EF31-D485-41CE-BE7F-8E3FD237DB7A}" dt="2022-06-16T17:36:38.801" v="252"/>
          <ac:picMkLst>
            <pc:docMk/>
            <pc:sldMk cId="29842517" sldId="257"/>
            <ac:picMk id="108" creationId="{E97E886C-1E70-2759-3ADF-EFC7DE10957E}"/>
          </ac:picMkLst>
        </pc:picChg>
        <pc:picChg chg="add del mod">
          <ac:chgData name="Angela Chalhoub" userId="37d5dbaf-a4fe-4050-a0a2-028a6325c251" providerId="ADAL" clId="{8891EF31-D485-41CE-BE7F-8E3FD237DB7A}" dt="2022-06-16T17:36:40.521" v="253"/>
          <ac:picMkLst>
            <pc:docMk/>
            <pc:sldMk cId="29842517" sldId="257"/>
            <ac:picMk id="114" creationId="{831F4802-9B6B-5503-E1F6-DA2A869807EA}"/>
          </ac:picMkLst>
        </pc:picChg>
        <pc:picChg chg="mod">
          <ac:chgData name="Angela Chalhoub" userId="37d5dbaf-a4fe-4050-a0a2-028a6325c251" providerId="ADAL" clId="{8891EF31-D485-41CE-BE7F-8E3FD237DB7A}" dt="2022-06-16T17:36:38.801" v="252"/>
          <ac:picMkLst>
            <pc:docMk/>
            <pc:sldMk cId="29842517" sldId="257"/>
            <ac:picMk id="123" creationId="{1C7D393D-6532-C947-3990-B476AA52CA39}"/>
          </ac:picMkLst>
        </pc:picChg>
        <pc:picChg chg="add del mod">
          <ac:chgData name="Angela Chalhoub" userId="37d5dbaf-a4fe-4050-a0a2-028a6325c251" providerId="ADAL" clId="{8891EF31-D485-41CE-BE7F-8E3FD237DB7A}" dt="2022-06-16T17:36:40.521" v="253"/>
          <ac:picMkLst>
            <pc:docMk/>
            <pc:sldMk cId="29842517" sldId="257"/>
            <ac:picMk id="144" creationId="{EF6B7BB5-8235-C03D-2967-0A3163991D84}"/>
          </ac:picMkLst>
        </pc:picChg>
        <pc:picChg chg="add del mod">
          <ac:chgData name="Angela Chalhoub" userId="37d5dbaf-a4fe-4050-a0a2-028a6325c251" providerId="ADAL" clId="{8891EF31-D485-41CE-BE7F-8E3FD237DB7A}" dt="2022-06-16T17:36:40.521" v="253"/>
          <ac:picMkLst>
            <pc:docMk/>
            <pc:sldMk cId="29842517" sldId="257"/>
            <ac:picMk id="145" creationId="{0F8AE2B8-8FDF-927A-7FA3-3DEADC262E21}"/>
          </ac:picMkLst>
        </pc:picChg>
        <pc:picChg chg="add del mod">
          <ac:chgData name="Angela Chalhoub" userId="37d5dbaf-a4fe-4050-a0a2-028a6325c251" providerId="ADAL" clId="{8891EF31-D485-41CE-BE7F-8E3FD237DB7A}" dt="2022-06-16T17:36:40.521" v="253"/>
          <ac:picMkLst>
            <pc:docMk/>
            <pc:sldMk cId="29842517" sldId="257"/>
            <ac:picMk id="154" creationId="{701EC068-86A2-F133-6CA4-6D0F9EEAF8BF}"/>
          </ac:picMkLst>
        </pc:picChg>
        <pc:picChg chg="add del mod">
          <ac:chgData name="Angela Chalhoub" userId="37d5dbaf-a4fe-4050-a0a2-028a6325c251" providerId="ADAL" clId="{8891EF31-D485-41CE-BE7F-8E3FD237DB7A}" dt="2022-06-16T17:37:47.862" v="258" actId="478"/>
          <ac:picMkLst>
            <pc:docMk/>
            <pc:sldMk cId="29842517" sldId="257"/>
            <ac:picMk id="156" creationId="{2AC0197F-E9BF-A4F7-0F71-5ADDA84ACE7C}"/>
          </ac:picMkLst>
        </pc:picChg>
        <pc:picChg chg="mod">
          <ac:chgData name="Angela Chalhoub" userId="37d5dbaf-a4fe-4050-a0a2-028a6325c251" providerId="ADAL" clId="{8891EF31-D485-41CE-BE7F-8E3FD237DB7A}" dt="2022-06-16T17:38:16.921" v="273" actId="164"/>
          <ac:picMkLst>
            <pc:docMk/>
            <pc:sldMk cId="29842517" sldId="257"/>
            <ac:picMk id="164" creationId="{5D665209-A928-CBD0-43F9-2B1A8614AED9}"/>
          </ac:picMkLst>
        </pc:picChg>
        <pc:picChg chg="add del mod">
          <ac:chgData name="Angela Chalhoub" userId="37d5dbaf-a4fe-4050-a0a2-028a6325c251" providerId="ADAL" clId="{8891EF31-D485-41CE-BE7F-8E3FD237DB7A}" dt="2022-06-16T17:38:17.415" v="274"/>
          <ac:picMkLst>
            <pc:docMk/>
            <pc:sldMk cId="29842517" sldId="257"/>
            <ac:picMk id="170" creationId="{512AB54E-2451-C76A-0BDD-083B5EB45E71}"/>
          </ac:picMkLst>
        </pc:picChg>
        <pc:picChg chg="mod">
          <ac:chgData name="Angela Chalhoub" userId="37d5dbaf-a4fe-4050-a0a2-028a6325c251" providerId="ADAL" clId="{8891EF31-D485-41CE-BE7F-8E3FD237DB7A}" dt="2022-06-16T17:38:16.921" v="273" actId="164"/>
          <ac:picMkLst>
            <pc:docMk/>
            <pc:sldMk cId="29842517" sldId="257"/>
            <ac:picMk id="179" creationId="{3B3F3B89-862C-83E3-6411-19E5EB059210}"/>
          </ac:picMkLst>
        </pc:picChg>
        <pc:picChg chg="add del mod">
          <ac:chgData name="Angela Chalhoub" userId="37d5dbaf-a4fe-4050-a0a2-028a6325c251" providerId="ADAL" clId="{8891EF31-D485-41CE-BE7F-8E3FD237DB7A}" dt="2022-06-16T17:38:17.415" v="274"/>
          <ac:picMkLst>
            <pc:docMk/>
            <pc:sldMk cId="29842517" sldId="257"/>
            <ac:picMk id="200" creationId="{DA303959-3E47-BC4C-D9BB-7CD4D2B48AC2}"/>
          </ac:picMkLst>
        </pc:picChg>
        <pc:picChg chg="add del mod">
          <ac:chgData name="Angela Chalhoub" userId="37d5dbaf-a4fe-4050-a0a2-028a6325c251" providerId="ADAL" clId="{8891EF31-D485-41CE-BE7F-8E3FD237DB7A}" dt="2022-06-16T17:38:17.415" v="274"/>
          <ac:picMkLst>
            <pc:docMk/>
            <pc:sldMk cId="29842517" sldId="257"/>
            <ac:picMk id="201" creationId="{22F2221F-8FFB-0135-6E60-0EEDBF557FD9}"/>
          </ac:picMkLst>
        </pc:picChg>
        <pc:picChg chg="add del mod">
          <ac:chgData name="Angela Chalhoub" userId="37d5dbaf-a4fe-4050-a0a2-028a6325c251" providerId="ADAL" clId="{8891EF31-D485-41CE-BE7F-8E3FD237DB7A}" dt="2022-06-16T17:38:17.415" v="274"/>
          <ac:picMkLst>
            <pc:docMk/>
            <pc:sldMk cId="29842517" sldId="257"/>
            <ac:picMk id="210" creationId="{DD3AC29A-6ED7-1BED-EEAE-AB1BFCE4C29A}"/>
          </ac:picMkLst>
        </pc:picChg>
        <pc:picChg chg="mod">
          <ac:chgData name="Angela Chalhoub" userId="37d5dbaf-a4fe-4050-a0a2-028a6325c251" providerId="ADAL" clId="{8891EF31-D485-41CE-BE7F-8E3FD237DB7A}" dt="2022-06-16T17:37:55.734" v="263" actId="571"/>
          <ac:picMkLst>
            <pc:docMk/>
            <pc:sldMk cId="29842517" sldId="257"/>
            <ac:picMk id="219" creationId="{784B06F5-4D53-674B-C31E-69DEA7229A57}"/>
          </ac:picMkLst>
        </pc:picChg>
        <pc:picChg chg="add mod">
          <ac:chgData name="Angela Chalhoub" userId="37d5dbaf-a4fe-4050-a0a2-028a6325c251" providerId="ADAL" clId="{8891EF31-D485-41CE-BE7F-8E3FD237DB7A}" dt="2022-06-16T17:37:55.734" v="263" actId="571"/>
          <ac:picMkLst>
            <pc:docMk/>
            <pc:sldMk cId="29842517" sldId="257"/>
            <ac:picMk id="225" creationId="{8B7CA9AA-664A-CDD6-4A96-701385DD4D88}"/>
          </ac:picMkLst>
        </pc:picChg>
        <pc:picChg chg="mod">
          <ac:chgData name="Angela Chalhoub" userId="37d5dbaf-a4fe-4050-a0a2-028a6325c251" providerId="ADAL" clId="{8891EF31-D485-41CE-BE7F-8E3FD237DB7A}" dt="2022-06-16T17:37:55.734" v="263" actId="571"/>
          <ac:picMkLst>
            <pc:docMk/>
            <pc:sldMk cId="29842517" sldId="257"/>
            <ac:picMk id="234" creationId="{7A5D3320-229C-5131-EA32-199E7AA865B8}"/>
          </ac:picMkLst>
        </pc:picChg>
        <pc:picChg chg="add mod">
          <ac:chgData name="Angela Chalhoub" userId="37d5dbaf-a4fe-4050-a0a2-028a6325c251" providerId="ADAL" clId="{8891EF31-D485-41CE-BE7F-8E3FD237DB7A}" dt="2022-06-16T17:37:55.734" v="263" actId="571"/>
          <ac:picMkLst>
            <pc:docMk/>
            <pc:sldMk cId="29842517" sldId="257"/>
            <ac:picMk id="255" creationId="{5BE830EC-4373-B8F1-74B6-849957A2E95B}"/>
          </ac:picMkLst>
        </pc:picChg>
        <pc:picChg chg="add mod">
          <ac:chgData name="Angela Chalhoub" userId="37d5dbaf-a4fe-4050-a0a2-028a6325c251" providerId="ADAL" clId="{8891EF31-D485-41CE-BE7F-8E3FD237DB7A}" dt="2022-06-16T17:37:55.734" v="263" actId="571"/>
          <ac:picMkLst>
            <pc:docMk/>
            <pc:sldMk cId="29842517" sldId="257"/>
            <ac:picMk id="256" creationId="{F2E29674-150B-95E9-D6DC-7BA8BDC4B864}"/>
          </ac:picMkLst>
        </pc:picChg>
        <pc:picChg chg="add mod">
          <ac:chgData name="Angela Chalhoub" userId="37d5dbaf-a4fe-4050-a0a2-028a6325c251" providerId="ADAL" clId="{8891EF31-D485-41CE-BE7F-8E3FD237DB7A}" dt="2022-06-16T17:37:55.734" v="263" actId="571"/>
          <ac:picMkLst>
            <pc:docMk/>
            <pc:sldMk cId="29842517" sldId="257"/>
            <ac:picMk id="265" creationId="{2FE147EA-8B57-F013-94B9-7E463D189BF5}"/>
          </ac:picMkLst>
        </pc:picChg>
        <pc:picChg chg="mod">
          <ac:chgData name="Angela Chalhoub" userId="37d5dbaf-a4fe-4050-a0a2-028a6325c251" providerId="ADAL" clId="{8891EF31-D485-41CE-BE7F-8E3FD237DB7A}" dt="2022-06-16T17:38:22.816" v="276" actId="1076"/>
          <ac:picMkLst>
            <pc:docMk/>
            <pc:sldMk cId="29842517" sldId="257"/>
            <ac:picMk id="276" creationId="{30B452C9-1599-4C9B-3BFD-DED22DE6E499}"/>
          </ac:picMkLst>
        </pc:picChg>
        <pc:picChg chg="add mod">
          <ac:chgData name="Angela Chalhoub" userId="37d5dbaf-a4fe-4050-a0a2-028a6325c251" providerId="ADAL" clId="{8891EF31-D485-41CE-BE7F-8E3FD237DB7A}" dt="2022-06-16T17:38:24.155" v="277" actId="164"/>
          <ac:picMkLst>
            <pc:docMk/>
            <pc:sldMk cId="29842517" sldId="257"/>
            <ac:picMk id="282" creationId="{59515304-E087-5F60-44B0-4408B38FF8CC}"/>
          </ac:picMkLst>
        </pc:picChg>
        <pc:picChg chg="mod">
          <ac:chgData name="Angela Chalhoub" userId="37d5dbaf-a4fe-4050-a0a2-028a6325c251" providerId="ADAL" clId="{8891EF31-D485-41CE-BE7F-8E3FD237DB7A}" dt="2022-06-16T17:38:22.816" v="276" actId="1076"/>
          <ac:picMkLst>
            <pc:docMk/>
            <pc:sldMk cId="29842517" sldId="257"/>
            <ac:picMk id="291" creationId="{B3F92690-F700-E7B8-0F9B-DF6AD0D3AFC3}"/>
          </ac:picMkLst>
        </pc:picChg>
        <pc:picChg chg="add mod">
          <ac:chgData name="Angela Chalhoub" userId="37d5dbaf-a4fe-4050-a0a2-028a6325c251" providerId="ADAL" clId="{8891EF31-D485-41CE-BE7F-8E3FD237DB7A}" dt="2022-06-16T17:38:24.155" v="277" actId="164"/>
          <ac:picMkLst>
            <pc:docMk/>
            <pc:sldMk cId="29842517" sldId="257"/>
            <ac:picMk id="312" creationId="{7A84507A-2A43-5932-48E7-4E2BAD9772EE}"/>
          </ac:picMkLst>
        </pc:picChg>
        <pc:picChg chg="add mod">
          <ac:chgData name="Angela Chalhoub" userId="37d5dbaf-a4fe-4050-a0a2-028a6325c251" providerId="ADAL" clId="{8891EF31-D485-41CE-BE7F-8E3FD237DB7A}" dt="2022-06-16T17:38:24.155" v="277" actId="164"/>
          <ac:picMkLst>
            <pc:docMk/>
            <pc:sldMk cId="29842517" sldId="257"/>
            <ac:picMk id="313" creationId="{5DC2B60A-4039-5262-6CD7-5E1D7EA6FC89}"/>
          </ac:picMkLst>
        </pc:picChg>
        <pc:picChg chg="add mod">
          <ac:chgData name="Angela Chalhoub" userId="37d5dbaf-a4fe-4050-a0a2-028a6325c251" providerId="ADAL" clId="{8891EF31-D485-41CE-BE7F-8E3FD237DB7A}" dt="2022-06-16T17:38:24.155" v="277" actId="164"/>
          <ac:picMkLst>
            <pc:docMk/>
            <pc:sldMk cId="29842517" sldId="257"/>
            <ac:picMk id="322" creationId="{583CAFCF-CE68-3DC0-FABF-AACF2AC6EF13}"/>
          </ac:picMkLst>
        </pc:picChg>
        <pc:picChg chg="mod">
          <ac:chgData name="Angela Chalhoub" userId="37d5dbaf-a4fe-4050-a0a2-028a6325c251" providerId="ADAL" clId="{8891EF31-D485-41CE-BE7F-8E3FD237DB7A}" dt="2022-06-16T17:38:59.751" v="284" actId="1076"/>
          <ac:picMkLst>
            <pc:docMk/>
            <pc:sldMk cId="29842517" sldId="257"/>
            <ac:picMk id="332" creationId="{58370642-9356-6CEF-A33B-97874EBA2017}"/>
          </ac:picMkLst>
        </pc:picChg>
        <pc:picChg chg="add mod">
          <ac:chgData name="Angela Chalhoub" userId="37d5dbaf-a4fe-4050-a0a2-028a6325c251" providerId="ADAL" clId="{8891EF31-D485-41CE-BE7F-8E3FD237DB7A}" dt="2022-06-16T17:38:59.751" v="284" actId="1076"/>
          <ac:picMkLst>
            <pc:docMk/>
            <pc:sldMk cId="29842517" sldId="257"/>
            <ac:picMk id="338" creationId="{3935D7D2-1FF6-BA70-E904-1B5CB5ED31D9}"/>
          </ac:picMkLst>
        </pc:picChg>
        <pc:picChg chg="mod">
          <ac:chgData name="Angela Chalhoub" userId="37d5dbaf-a4fe-4050-a0a2-028a6325c251" providerId="ADAL" clId="{8891EF31-D485-41CE-BE7F-8E3FD237DB7A}" dt="2022-06-16T17:38:59.751" v="284" actId="1076"/>
          <ac:picMkLst>
            <pc:docMk/>
            <pc:sldMk cId="29842517" sldId="257"/>
            <ac:picMk id="347" creationId="{189FF220-39D0-CF4A-AED3-B0AEAAF3EC69}"/>
          </ac:picMkLst>
        </pc:picChg>
        <pc:picChg chg="add mod">
          <ac:chgData name="Angela Chalhoub" userId="37d5dbaf-a4fe-4050-a0a2-028a6325c251" providerId="ADAL" clId="{8891EF31-D485-41CE-BE7F-8E3FD237DB7A}" dt="2022-06-16T17:38:59.751" v="284" actId="1076"/>
          <ac:picMkLst>
            <pc:docMk/>
            <pc:sldMk cId="29842517" sldId="257"/>
            <ac:picMk id="368" creationId="{C2CE0840-4AE6-30AB-7B56-E2E31AEE66D8}"/>
          </ac:picMkLst>
        </pc:picChg>
        <pc:picChg chg="add mod">
          <ac:chgData name="Angela Chalhoub" userId="37d5dbaf-a4fe-4050-a0a2-028a6325c251" providerId="ADAL" clId="{8891EF31-D485-41CE-BE7F-8E3FD237DB7A}" dt="2022-06-16T17:38:59.751" v="284" actId="1076"/>
          <ac:picMkLst>
            <pc:docMk/>
            <pc:sldMk cId="29842517" sldId="257"/>
            <ac:picMk id="369" creationId="{32116A29-7437-687A-7CBA-E670069B8F07}"/>
          </ac:picMkLst>
        </pc:picChg>
        <pc:picChg chg="add mod">
          <ac:chgData name="Angela Chalhoub" userId="37d5dbaf-a4fe-4050-a0a2-028a6325c251" providerId="ADAL" clId="{8891EF31-D485-41CE-BE7F-8E3FD237DB7A}" dt="2022-06-16T17:38:59.751" v="284" actId="1076"/>
          <ac:picMkLst>
            <pc:docMk/>
            <pc:sldMk cId="29842517" sldId="257"/>
            <ac:picMk id="378" creationId="{D23B193F-2445-98B6-4F8E-73C736149367}"/>
          </ac:picMkLst>
        </pc:picChg>
        <pc:picChg chg="mod">
          <ac:chgData name="Angela Chalhoub" userId="37d5dbaf-a4fe-4050-a0a2-028a6325c251" providerId="ADAL" clId="{8891EF31-D485-41CE-BE7F-8E3FD237DB7A}" dt="2022-06-16T18:43:25.767" v="877" actId="1076"/>
          <ac:picMkLst>
            <pc:docMk/>
            <pc:sldMk cId="29842517" sldId="257"/>
            <ac:picMk id="384" creationId="{90A63668-F850-DE8D-F99D-171B12D7E6A5}"/>
          </ac:picMkLst>
        </pc:picChg>
        <pc:picChg chg="add mod">
          <ac:chgData name="Angela Chalhoub" userId="37d5dbaf-a4fe-4050-a0a2-028a6325c251" providerId="ADAL" clId="{8891EF31-D485-41CE-BE7F-8E3FD237DB7A}" dt="2022-06-16T18:43:25.767" v="877" actId="1076"/>
          <ac:picMkLst>
            <pc:docMk/>
            <pc:sldMk cId="29842517" sldId="257"/>
            <ac:picMk id="390" creationId="{A52B2FCB-2EAC-A1ED-CCCE-055D45BCDBCE}"/>
          </ac:picMkLst>
        </pc:picChg>
        <pc:picChg chg="add mod">
          <ac:chgData name="Angela Chalhoub" userId="37d5dbaf-a4fe-4050-a0a2-028a6325c251" providerId="ADAL" clId="{8891EF31-D485-41CE-BE7F-8E3FD237DB7A}" dt="2022-06-16T18:43:25.767" v="877" actId="1076"/>
          <ac:picMkLst>
            <pc:docMk/>
            <pc:sldMk cId="29842517" sldId="257"/>
            <ac:picMk id="391" creationId="{17AFFF23-7742-5732-A31D-D13BE6121C41}"/>
          </ac:picMkLst>
        </pc:picChg>
        <pc:picChg chg="add mod">
          <ac:chgData name="Angela Chalhoub" userId="37d5dbaf-a4fe-4050-a0a2-028a6325c251" providerId="ADAL" clId="{8891EF31-D485-41CE-BE7F-8E3FD237DB7A}" dt="2022-06-16T18:54:52.711" v="1002" actId="1076"/>
          <ac:picMkLst>
            <pc:docMk/>
            <pc:sldMk cId="29842517" sldId="257"/>
            <ac:picMk id="401" creationId="{8BBCD95A-9E85-1623-AB89-3175095F34D8}"/>
          </ac:picMkLst>
        </pc:picChg>
        <pc:picChg chg="add del mod">
          <ac:chgData name="Angela Chalhoub" userId="37d5dbaf-a4fe-4050-a0a2-028a6325c251" providerId="ADAL" clId="{8891EF31-D485-41CE-BE7F-8E3FD237DB7A}" dt="2022-06-16T17:43:03.042" v="334" actId="478"/>
          <ac:picMkLst>
            <pc:docMk/>
            <pc:sldMk cId="29842517" sldId="257"/>
            <ac:picMk id="418" creationId="{471E94D3-239F-59ED-2407-394D90801699}"/>
          </ac:picMkLst>
        </pc:picChg>
        <pc:picChg chg="add mod">
          <ac:chgData name="Angela Chalhoub" userId="37d5dbaf-a4fe-4050-a0a2-028a6325c251" providerId="ADAL" clId="{8891EF31-D485-41CE-BE7F-8E3FD237DB7A}" dt="2022-06-16T18:43:25.767" v="877" actId="1076"/>
          <ac:picMkLst>
            <pc:docMk/>
            <pc:sldMk cId="29842517" sldId="257"/>
            <ac:picMk id="419" creationId="{C54030DD-4C22-D638-582A-2BBDA760812E}"/>
          </ac:picMkLst>
        </pc:picChg>
        <pc:picChg chg="add mod">
          <ac:chgData name="Angela Chalhoub" userId="37d5dbaf-a4fe-4050-a0a2-028a6325c251" providerId="ADAL" clId="{8891EF31-D485-41CE-BE7F-8E3FD237DB7A}" dt="2022-06-16T18:43:25.767" v="877" actId="1076"/>
          <ac:picMkLst>
            <pc:docMk/>
            <pc:sldMk cId="29842517" sldId="257"/>
            <ac:picMk id="420" creationId="{BD34F139-7E05-5FC2-7D4A-743C2166E0AD}"/>
          </ac:picMkLst>
        </pc:picChg>
        <pc:picChg chg="add mod">
          <ac:chgData name="Angela Chalhoub" userId="37d5dbaf-a4fe-4050-a0a2-028a6325c251" providerId="ADAL" clId="{8891EF31-D485-41CE-BE7F-8E3FD237DB7A}" dt="2022-06-16T18:43:25.767" v="877" actId="1076"/>
          <ac:picMkLst>
            <pc:docMk/>
            <pc:sldMk cId="29842517" sldId="257"/>
            <ac:picMk id="421" creationId="{020D1E69-0290-5EEE-9040-81FA5E79B69C}"/>
          </ac:picMkLst>
        </pc:picChg>
        <pc:picChg chg="add del mod">
          <ac:chgData name="Angela Chalhoub" userId="37d5dbaf-a4fe-4050-a0a2-028a6325c251" providerId="ADAL" clId="{8891EF31-D485-41CE-BE7F-8E3FD237DB7A}" dt="2022-06-16T17:45:38.831" v="367" actId="478"/>
          <ac:picMkLst>
            <pc:docMk/>
            <pc:sldMk cId="29842517" sldId="257"/>
            <ac:picMk id="422" creationId="{A1B9136B-1381-1DA9-A954-53B2F214A689}"/>
          </ac:picMkLst>
        </pc:picChg>
        <pc:picChg chg="add del mod">
          <ac:chgData name="Angela Chalhoub" userId="37d5dbaf-a4fe-4050-a0a2-028a6325c251" providerId="ADAL" clId="{8891EF31-D485-41CE-BE7F-8E3FD237DB7A}" dt="2022-06-16T18:16:03.995" v="442" actId="478"/>
          <ac:picMkLst>
            <pc:docMk/>
            <pc:sldMk cId="29842517" sldId="257"/>
            <ac:picMk id="428" creationId="{84CEEAA1-52F3-E365-52FE-C1D20936DE56}"/>
          </ac:picMkLst>
        </pc:picChg>
        <pc:picChg chg="add del mod">
          <ac:chgData name="Angela Chalhoub" userId="37d5dbaf-a4fe-4050-a0a2-028a6325c251" providerId="ADAL" clId="{8891EF31-D485-41CE-BE7F-8E3FD237DB7A}" dt="2022-06-16T18:15:51.563" v="436" actId="338"/>
          <ac:picMkLst>
            <pc:docMk/>
            <pc:sldMk cId="29842517" sldId="257"/>
            <ac:picMk id="430" creationId="{1DA474D3-9831-7D08-F248-66241ADC75B9}"/>
          </ac:picMkLst>
        </pc:picChg>
        <pc:picChg chg="add mod topLvl">
          <ac:chgData name="Angela Chalhoub" userId="37d5dbaf-a4fe-4050-a0a2-028a6325c251" providerId="ADAL" clId="{8891EF31-D485-41CE-BE7F-8E3FD237DB7A}" dt="2022-06-16T18:42:01.183" v="864" actId="1076"/>
          <ac:picMkLst>
            <pc:docMk/>
            <pc:sldMk cId="29842517" sldId="257"/>
            <ac:picMk id="440" creationId="{06767938-515F-5FF6-2F4C-6C8556D5DE7A}"/>
          </ac:picMkLst>
        </pc:picChg>
        <pc:picChg chg="add mod topLvl">
          <ac:chgData name="Angela Chalhoub" userId="37d5dbaf-a4fe-4050-a0a2-028a6325c251" providerId="ADAL" clId="{8891EF31-D485-41CE-BE7F-8E3FD237DB7A}" dt="2022-06-16T18:42:01.183" v="864" actId="1076"/>
          <ac:picMkLst>
            <pc:docMk/>
            <pc:sldMk cId="29842517" sldId="257"/>
            <ac:picMk id="442" creationId="{B7587230-C1B9-65B4-6FA1-5E7F4B3396BF}"/>
          </ac:picMkLst>
        </pc:picChg>
        <pc:picChg chg="add mod topLvl">
          <ac:chgData name="Angela Chalhoub" userId="37d5dbaf-a4fe-4050-a0a2-028a6325c251" providerId="ADAL" clId="{8891EF31-D485-41CE-BE7F-8E3FD237DB7A}" dt="2022-06-16T18:42:01.183" v="864" actId="1076"/>
          <ac:picMkLst>
            <pc:docMk/>
            <pc:sldMk cId="29842517" sldId="257"/>
            <ac:picMk id="450" creationId="{A2F8F578-435C-2E68-6572-4AAEF80529B9}"/>
          </ac:picMkLst>
        </pc:picChg>
        <pc:picChg chg="add mod topLvl">
          <ac:chgData name="Angela Chalhoub" userId="37d5dbaf-a4fe-4050-a0a2-028a6325c251" providerId="ADAL" clId="{8891EF31-D485-41CE-BE7F-8E3FD237DB7A}" dt="2022-06-16T18:42:01.183" v="864" actId="1076"/>
          <ac:picMkLst>
            <pc:docMk/>
            <pc:sldMk cId="29842517" sldId="257"/>
            <ac:picMk id="454" creationId="{4F1CBDE4-3FD7-B702-9F18-06183E8C0D96}"/>
          </ac:picMkLst>
        </pc:picChg>
        <pc:picChg chg="add mod">
          <ac:chgData name="Angela Chalhoub" userId="37d5dbaf-a4fe-4050-a0a2-028a6325c251" providerId="ADAL" clId="{8891EF31-D485-41CE-BE7F-8E3FD237DB7A}" dt="2022-06-16T18:43:19.753" v="874" actId="1076"/>
          <ac:picMkLst>
            <pc:docMk/>
            <pc:sldMk cId="29842517" sldId="257"/>
            <ac:picMk id="470" creationId="{3CD8066F-000D-3047-0BCC-F1E1765ED2CC}"/>
          </ac:picMkLst>
        </pc:picChg>
        <pc:picChg chg="add mod">
          <ac:chgData name="Angela Chalhoub" userId="37d5dbaf-a4fe-4050-a0a2-028a6325c251" providerId="ADAL" clId="{8891EF31-D485-41CE-BE7F-8E3FD237DB7A}" dt="2022-06-16T18:40:36.886" v="844" actId="1076"/>
          <ac:picMkLst>
            <pc:docMk/>
            <pc:sldMk cId="29842517" sldId="257"/>
            <ac:picMk id="525" creationId="{4A3FD566-0240-47D4-3663-A78D10742915}"/>
          </ac:picMkLst>
        </pc:picChg>
        <pc:picChg chg="add mod">
          <ac:chgData name="Angela Chalhoub" userId="37d5dbaf-a4fe-4050-a0a2-028a6325c251" providerId="ADAL" clId="{8891EF31-D485-41CE-BE7F-8E3FD237DB7A}" dt="2022-06-16T18:55:07.350" v="1005" actId="1076"/>
          <ac:picMkLst>
            <pc:docMk/>
            <pc:sldMk cId="29842517" sldId="257"/>
            <ac:picMk id="558" creationId="{F237D564-CE90-B2C4-3084-69D8FF87AC6E}"/>
          </ac:picMkLst>
        </pc:picChg>
        <pc:cxnChg chg="add del mod">
          <ac:chgData name="Angela Chalhoub" userId="37d5dbaf-a4fe-4050-a0a2-028a6325c251" providerId="ADAL" clId="{8891EF31-D485-41CE-BE7F-8E3FD237DB7A}" dt="2022-06-16T17:34:45.397" v="251" actId="478"/>
          <ac:cxnSpMkLst>
            <pc:docMk/>
            <pc:sldMk cId="29842517" sldId="257"/>
            <ac:cxnSpMk id="98" creationId="{9F39C506-51D9-F117-8A77-D39FDDD6495D}"/>
          </ac:cxnSpMkLst>
        </pc:cxnChg>
      </pc:sldChg>
      <pc:sldChg chg="modSp new del">
        <pc:chgData name="Angela Chalhoub" userId="37d5dbaf-a4fe-4050-a0a2-028a6325c251" providerId="ADAL" clId="{8891EF31-D485-41CE-BE7F-8E3FD237DB7A}" dt="2022-06-15T19:36:25.879" v="178" actId="47"/>
        <pc:sldMkLst>
          <pc:docMk/>
          <pc:sldMk cId="1778708046" sldId="257"/>
        </pc:sldMkLst>
        <pc:spChg chg="mod">
          <ac:chgData name="Angela Chalhoub" userId="37d5dbaf-a4fe-4050-a0a2-028a6325c251" providerId="ADAL" clId="{8891EF31-D485-41CE-BE7F-8E3FD237DB7A}" dt="2022-06-15T19:36:16.800" v="177"/>
          <ac:spMkLst>
            <pc:docMk/>
            <pc:sldMk cId="1778708046" sldId="257"/>
            <ac:spMk id="2" creationId="{616D1A7C-85EB-414D-F53B-6F7AC33000D3}"/>
          </ac:spMkLst>
        </pc:spChg>
        <pc:spChg chg="mod">
          <ac:chgData name="Angela Chalhoub" userId="37d5dbaf-a4fe-4050-a0a2-028a6325c251" providerId="ADAL" clId="{8891EF31-D485-41CE-BE7F-8E3FD237DB7A}" dt="2022-06-15T19:36:16.800" v="177"/>
          <ac:spMkLst>
            <pc:docMk/>
            <pc:sldMk cId="1778708046" sldId="257"/>
            <ac:spMk id="3" creationId="{EC407FEB-DD28-5825-3316-83F154E3F98C}"/>
          </ac:spMkLst>
        </pc:spChg>
      </pc:sldChg>
      <pc:sldChg chg="addSp delSp modSp add mod">
        <pc:chgData name="Angela Chalhoub" userId="37d5dbaf-a4fe-4050-a0a2-028a6325c251" providerId="ADAL" clId="{8891EF31-D485-41CE-BE7F-8E3FD237DB7A}" dt="2022-06-16T19:48:06.242" v="1534" actId="1076"/>
        <pc:sldMkLst>
          <pc:docMk/>
          <pc:sldMk cId="1790422995" sldId="258"/>
        </pc:sldMkLst>
        <pc:spChg chg="mod">
          <ac:chgData name="Angela Chalhoub" userId="37d5dbaf-a4fe-4050-a0a2-028a6325c251" providerId="ADAL" clId="{8891EF31-D485-41CE-BE7F-8E3FD237DB7A}" dt="2022-06-16T19:44:04.501" v="1483" actId="255"/>
          <ac:spMkLst>
            <pc:docMk/>
            <pc:sldMk cId="1790422995" sldId="258"/>
            <ac:spMk id="8" creationId="{9EFCAE5A-024C-FD6E-6B32-581B75C58117}"/>
          </ac:spMkLst>
        </pc:spChg>
        <pc:spChg chg="mod">
          <ac:chgData name="Angela Chalhoub" userId="37d5dbaf-a4fe-4050-a0a2-028a6325c251" providerId="ADAL" clId="{8891EF31-D485-41CE-BE7F-8E3FD237DB7A}" dt="2022-06-16T19:37:51.623" v="1371" actId="1076"/>
          <ac:spMkLst>
            <pc:docMk/>
            <pc:sldMk cId="1790422995" sldId="258"/>
            <ac:spMk id="96" creationId="{DAE237CF-7515-605B-A785-32F1E9CBE540}"/>
          </ac:spMkLst>
        </pc:spChg>
        <pc:spChg chg="add mod topLvl">
          <ac:chgData name="Angela Chalhoub" userId="37d5dbaf-a4fe-4050-a0a2-028a6325c251" providerId="ADAL" clId="{8891EF31-D485-41CE-BE7F-8E3FD237DB7A}" dt="2022-06-16T19:42:48.929" v="1466" actId="1076"/>
          <ac:spMkLst>
            <pc:docMk/>
            <pc:sldMk cId="1790422995" sldId="258"/>
            <ac:spMk id="140" creationId="{1D2054E8-4286-6A9C-2B15-8C108CA58D64}"/>
          </ac:spMkLst>
        </pc:spChg>
        <pc:spChg chg="mod">
          <ac:chgData name="Angela Chalhoub" userId="37d5dbaf-a4fe-4050-a0a2-028a6325c251" providerId="ADAL" clId="{8891EF31-D485-41CE-BE7F-8E3FD237DB7A}" dt="2022-06-16T19:42:48.929" v="1466" actId="1076"/>
          <ac:spMkLst>
            <pc:docMk/>
            <pc:sldMk cId="1790422995" sldId="258"/>
            <ac:spMk id="142" creationId="{BB9448EB-6C37-37C3-518D-0DEB14886834}"/>
          </ac:spMkLst>
        </pc:spChg>
        <pc:spChg chg="mod">
          <ac:chgData name="Angela Chalhoub" userId="37d5dbaf-a4fe-4050-a0a2-028a6325c251" providerId="ADAL" clId="{8891EF31-D485-41CE-BE7F-8E3FD237DB7A}" dt="2022-06-16T19:42:48.929" v="1466" actId="1076"/>
          <ac:spMkLst>
            <pc:docMk/>
            <pc:sldMk cId="1790422995" sldId="258"/>
            <ac:spMk id="145" creationId="{BE19F234-E418-6844-3D3B-1102796AEA60}"/>
          </ac:spMkLst>
        </pc:spChg>
        <pc:spChg chg="mod">
          <ac:chgData name="Angela Chalhoub" userId="37d5dbaf-a4fe-4050-a0a2-028a6325c251" providerId="ADAL" clId="{8891EF31-D485-41CE-BE7F-8E3FD237DB7A}" dt="2022-06-16T19:42:48.929" v="1466" actId="1076"/>
          <ac:spMkLst>
            <pc:docMk/>
            <pc:sldMk cId="1790422995" sldId="258"/>
            <ac:spMk id="147" creationId="{23911DEA-39A9-B813-5183-F26408E496D0}"/>
          </ac:spMkLst>
        </pc:spChg>
        <pc:spChg chg="mod">
          <ac:chgData name="Angela Chalhoub" userId="37d5dbaf-a4fe-4050-a0a2-028a6325c251" providerId="ADAL" clId="{8891EF31-D485-41CE-BE7F-8E3FD237DB7A}" dt="2022-06-16T19:42:48.929" v="1466" actId="1076"/>
          <ac:spMkLst>
            <pc:docMk/>
            <pc:sldMk cId="1790422995" sldId="258"/>
            <ac:spMk id="148" creationId="{7A53858E-D8FA-7E7A-1563-0CE790A96F36}"/>
          </ac:spMkLst>
        </pc:spChg>
        <pc:spChg chg="mod">
          <ac:chgData name="Angela Chalhoub" userId="37d5dbaf-a4fe-4050-a0a2-028a6325c251" providerId="ADAL" clId="{8891EF31-D485-41CE-BE7F-8E3FD237DB7A}" dt="2022-06-16T19:42:48.929" v="1466" actId="1076"/>
          <ac:spMkLst>
            <pc:docMk/>
            <pc:sldMk cId="1790422995" sldId="258"/>
            <ac:spMk id="153" creationId="{C07EC88D-5F58-E146-BFFD-FA7BEB5416B4}"/>
          </ac:spMkLst>
        </pc:spChg>
        <pc:spChg chg="mod">
          <ac:chgData name="Angela Chalhoub" userId="37d5dbaf-a4fe-4050-a0a2-028a6325c251" providerId="ADAL" clId="{8891EF31-D485-41CE-BE7F-8E3FD237DB7A}" dt="2022-06-16T19:42:48.929" v="1466" actId="1076"/>
          <ac:spMkLst>
            <pc:docMk/>
            <pc:sldMk cId="1790422995" sldId="258"/>
            <ac:spMk id="154" creationId="{C38E3518-13BC-7851-2655-36D87EB4A5C0}"/>
          </ac:spMkLst>
        </pc:spChg>
        <pc:spChg chg="mod">
          <ac:chgData name="Angela Chalhoub" userId="37d5dbaf-a4fe-4050-a0a2-028a6325c251" providerId="ADAL" clId="{8891EF31-D485-41CE-BE7F-8E3FD237DB7A}" dt="2022-06-16T19:42:48.929" v="1466" actId="1076"/>
          <ac:spMkLst>
            <pc:docMk/>
            <pc:sldMk cId="1790422995" sldId="258"/>
            <ac:spMk id="155" creationId="{BA159D2C-C83B-248E-F98C-C1BEF653B1BB}"/>
          </ac:spMkLst>
        </pc:spChg>
        <pc:spChg chg="add del mod">
          <ac:chgData name="Angela Chalhoub" userId="37d5dbaf-a4fe-4050-a0a2-028a6325c251" providerId="ADAL" clId="{8891EF31-D485-41CE-BE7F-8E3FD237DB7A}" dt="2022-06-16T19:14:09.435" v="1061" actId="478"/>
          <ac:spMkLst>
            <pc:docMk/>
            <pc:sldMk cId="1790422995" sldId="258"/>
            <ac:spMk id="157" creationId="{60A6D99D-4F80-9E4A-3594-C2C3BE71356F}"/>
          </ac:spMkLst>
        </pc:spChg>
        <pc:spChg chg="add mod topLvl">
          <ac:chgData name="Angela Chalhoub" userId="37d5dbaf-a4fe-4050-a0a2-028a6325c251" providerId="ADAL" clId="{8891EF31-D485-41CE-BE7F-8E3FD237DB7A}" dt="2022-06-16T19:42:59.121" v="1467" actId="1076"/>
          <ac:spMkLst>
            <pc:docMk/>
            <pc:sldMk cId="1790422995" sldId="258"/>
            <ac:spMk id="158" creationId="{CE85B3FC-08EA-C5A2-FF4C-44C5DF289569}"/>
          </ac:spMkLst>
        </pc:spChg>
        <pc:spChg chg="add del mod">
          <ac:chgData name="Angela Chalhoub" userId="37d5dbaf-a4fe-4050-a0a2-028a6325c251" providerId="ADAL" clId="{8891EF31-D485-41CE-BE7F-8E3FD237DB7A}" dt="2022-06-16T19:15:16.194" v="1137" actId="478"/>
          <ac:spMkLst>
            <pc:docMk/>
            <pc:sldMk cId="1790422995" sldId="258"/>
            <ac:spMk id="159" creationId="{B0317E23-0E40-8BD9-A533-6B7EE9D5DB1A}"/>
          </ac:spMkLst>
        </pc:spChg>
        <pc:spChg chg="add mod topLvl">
          <ac:chgData name="Angela Chalhoub" userId="37d5dbaf-a4fe-4050-a0a2-028a6325c251" providerId="ADAL" clId="{8891EF31-D485-41CE-BE7F-8E3FD237DB7A}" dt="2022-06-16T19:42:59.121" v="1467" actId="1076"/>
          <ac:spMkLst>
            <pc:docMk/>
            <pc:sldMk cId="1790422995" sldId="258"/>
            <ac:spMk id="160" creationId="{FE495233-A42C-AC3D-E2C1-DEE96D2653B5}"/>
          </ac:spMkLst>
        </pc:spChg>
        <pc:spChg chg="add mod topLvl">
          <ac:chgData name="Angela Chalhoub" userId="37d5dbaf-a4fe-4050-a0a2-028a6325c251" providerId="ADAL" clId="{8891EF31-D485-41CE-BE7F-8E3FD237DB7A}" dt="2022-06-16T19:42:59.121" v="1467" actId="1076"/>
          <ac:spMkLst>
            <pc:docMk/>
            <pc:sldMk cId="1790422995" sldId="258"/>
            <ac:spMk id="161" creationId="{3E4E0547-29A0-7527-1BCF-61079FE3FF85}"/>
          </ac:spMkLst>
        </pc:spChg>
        <pc:spChg chg="add mod">
          <ac:chgData name="Angela Chalhoub" userId="37d5dbaf-a4fe-4050-a0a2-028a6325c251" providerId="ADAL" clId="{8891EF31-D485-41CE-BE7F-8E3FD237DB7A}" dt="2022-06-16T19:42:59.121" v="1467" actId="1076"/>
          <ac:spMkLst>
            <pc:docMk/>
            <pc:sldMk cId="1790422995" sldId="258"/>
            <ac:spMk id="162" creationId="{C26F58C6-F76F-A64C-B832-16A87DC50065}"/>
          </ac:spMkLst>
        </pc:spChg>
        <pc:spChg chg="add del mod">
          <ac:chgData name="Angela Chalhoub" userId="37d5dbaf-a4fe-4050-a0a2-028a6325c251" providerId="ADAL" clId="{8891EF31-D485-41CE-BE7F-8E3FD237DB7A}" dt="2022-06-16T19:31:46.404" v="1302" actId="478"/>
          <ac:spMkLst>
            <pc:docMk/>
            <pc:sldMk cId="1790422995" sldId="258"/>
            <ac:spMk id="164" creationId="{8B4F436D-8A41-5751-D32D-6FA239D835D5}"/>
          </ac:spMkLst>
        </pc:spChg>
        <pc:spChg chg="add mod">
          <ac:chgData name="Angela Chalhoub" userId="37d5dbaf-a4fe-4050-a0a2-028a6325c251" providerId="ADAL" clId="{8891EF31-D485-41CE-BE7F-8E3FD237DB7A}" dt="2022-06-16T19:42:59.121" v="1467" actId="1076"/>
          <ac:spMkLst>
            <pc:docMk/>
            <pc:sldMk cId="1790422995" sldId="258"/>
            <ac:spMk id="165" creationId="{034FD7A7-0DE4-0D40-F21F-34C66D5CD3A2}"/>
          </ac:spMkLst>
        </pc:spChg>
        <pc:spChg chg="add del mod">
          <ac:chgData name="Angela Chalhoub" userId="37d5dbaf-a4fe-4050-a0a2-028a6325c251" providerId="ADAL" clId="{8891EF31-D485-41CE-BE7F-8E3FD237DB7A}" dt="2022-06-16T19:27:44.324" v="1212" actId="478"/>
          <ac:spMkLst>
            <pc:docMk/>
            <pc:sldMk cId="1790422995" sldId="258"/>
            <ac:spMk id="166" creationId="{940F251E-DA43-7EB7-CBFF-90B0E96BCA82}"/>
          </ac:spMkLst>
        </pc:spChg>
        <pc:spChg chg="add mod">
          <ac:chgData name="Angela Chalhoub" userId="37d5dbaf-a4fe-4050-a0a2-028a6325c251" providerId="ADAL" clId="{8891EF31-D485-41CE-BE7F-8E3FD237DB7A}" dt="2022-06-16T19:29:49.843" v="1262" actId="164"/>
          <ac:spMkLst>
            <pc:docMk/>
            <pc:sldMk cId="1790422995" sldId="258"/>
            <ac:spMk id="167" creationId="{59B07554-4225-1941-0471-8BFAD6663364}"/>
          </ac:spMkLst>
        </pc:spChg>
        <pc:spChg chg="add mod">
          <ac:chgData name="Angela Chalhoub" userId="37d5dbaf-a4fe-4050-a0a2-028a6325c251" providerId="ADAL" clId="{8891EF31-D485-41CE-BE7F-8E3FD237DB7A}" dt="2022-06-16T19:29:49.843" v="1262" actId="164"/>
          <ac:spMkLst>
            <pc:docMk/>
            <pc:sldMk cId="1790422995" sldId="258"/>
            <ac:spMk id="168" creationId="{F5C7C690-7EE2-1731-DC9D-1E3AEDE4D964}"/>
          </ac:spMkLst>
        </pc:spChg>
        <pc:spChg chg="add mod">
          <ac:chgData name="Angela Chalhoub" userId="37d5dbaf-a4fe-4050-a0a2-028a6325c251" providerId="ADAL" clId="{8891EF31-D485-41CE-BE7F-8E3FD237DB7A}" dt="2022-06-16T19:29:49.843" v="1262" actId="164"/>
          <ac:spMkLst>
            <pc:docMk/>
            <pc:sldMk cId="1790422995" sldId="258"/>
            <ac:spMk id="169" creationId="{19AC7256-BAF9-B9C1-B0EC-C8474619B1FE}"/>
          </ac:spMkLst>
        </pc:spChg>
        <pc:spChg chg="add mod">
          <ac:chgData name="Angela Chalhoub" userId="37d5dbaf-a4fe-4050-a0a2-028a6325c251" providerId="ADAL" clId="{8891EF31-D485-41CE-BE7F-8E3FD237DB7A}" dt="2022-06-16T19:42:59.121" v="1467" actId="1076"/>
          <ac:spMkLst>
            <pc:docMk/>
            <pc:sldMk cId="1790422995" sldId="258"/>
            <ac:spMk id="174" creationId="{2D29BEB6-9558-81D5-68BF-E7FB98A4090C}"/>
          </ac:spMkLst>
        </pc:spChg>
        <pc:spChg chg="add mod">
          <ac:chgData name="Angela Chalhoub" userId="37d5dbaf-a4fe-4050-a0a2-028a6325c251" providerId="ADAL" clId="{8891EF31-D485-41CE-BE7F-8E3FD237DB7A}" dt="2022-06-16T19:42:59.121" v="1467" actId="1076"/>
          <ac:spMkLst>
            <pc:docMk/>
            <pc:sldMk cId="1790422995" sldId="258"/>
            <ac:spMk id="175" creationId="{DFB52A07-668F-E367-2056-D6B8E16B2B63}"/>
          </ac:spMkLst>
        </pc:spChg>
        <pc:spChg chg="add mod">
          <ac:chgData name="Angela Chalhoub" userId="37d5dbaf-a4fe-4050-a0a2-028a6325c251" providerId="ADAL" clId="{8891EF31-D485-41CE-BE7F-8E3FD237DB7A}" dt="2022-06-16T19:42:59.121" v="1467" actId="1076"/>
          <ac:spMkLst>
            <pc:docMk/>
            <pc:sldMk cId="1790422995" sldId="258"/>
            <ac:spMk id="176" creationId="{0AD99594-2501-A513-E9FE-6B4DEE5E156F}"/>
          </ac:spMkLst>
        </pc:spChg>
        <pc:spChg chg="add mod">
          <ac:chgData name="Angela Chalhoub" userId="37d5dbaf-a4fe-4050-a0a2-028a6325c251" providerId="ADAL" clId="{8891EF31-D485-41CE-BE7F-8E3FD237DB7A}" dt="2022-06-16T19:42:59.121" v="1467" actId="1076"/>
          <ac:spMkLst>
            <pc:docMk/>
            <pc:sldMk cId="1790422995" sldId="258"/>
            <ac:spMk id="177" creationId="{1E19353F-53F0-A40A-A674-786FC1592C5F}"/>
          </ac:spMkLst>
        </pc:spChg>
        <pc:spChg chg="add mod ord">
          <ac:chgData name="Angela Chalhoub" userId="37d5dbaf-a4fe-4050-a0a2-028a6325c251" providerId="ADAL" clId="{8891EF31-D485-41CE-BE7F-8E3FD237DB7A}" dt="2022-06-16T19:47:38.759" v="1532" actId="207"/>
          <ac:spMkLst>
            <pc:docMk/>
            <pc:sldMk cId="1790422995" sldId="258"/>
            <ac:spMk id="181" creationId="{47C51866-58FA-C8D7-7021-8FFF819FD065}"/>
          </ac:spMkLst>
        </pc:spChg>
        <pc:spChg chg="add del mod">
          <ac:chgData name="Angela Chalhoub" userId="37d5dbaf-a4fe-4050-a0a2-028a6325c251" providerId="ADAL" clId="{8891EF31-D485-41CE-BE7F-8E3FD237DB7A}" dt="2022-06-16T19:42:20.670" v="1458"/>
          <ac:spMkLst>
            <pc:docMk/>
            <pc:sldMk cId="1790422995" sldId="258"/>
            <ac:spMk id="182" creationId="{A914DD55-7546-FA84-C3CA-9982327B43E6}"/>
          </ac:spMkLst>
        </pc:spChg>
        <pc:spChg chg="add mod">
          <ac:chgData name="Angela Chalhoub" userId="37d5dbaf-a4fe-4050-a0a2-028a6325c251" providerId="ADAL" clId="{8891EF31-D485-41CE-BE7F-8E3FD237DB7A}" dt="2022-06-16T19:42:40.536" v="1464" actId="1076"/>
          <ac:spMkLst>
            <pc:docMk/>
            <pc:sldMk cId="1790422995" sldId="258"/>
            <ac:spMk id="183" creationId="{7868CE25-E0E8-B567-E7B9-66D815262022}"/>
          </ac:spMkLst>
        </pc:spChg>
        <pc:spChg chg="mod">
          <ac:chgData name="Angela Chalhoub" userId="37d5dbaf-a4fe-4050-a0a2-028a6325c251" providerId="ADAL" clId="{8891EF31-D485-41CE-BE7F-8E3FD237DB7A}" dt="2022-06-16T19:38:07.216" v="1373" actId="1076"/>
          <ac:spMkLst>
            <pc:docMk/>
            <pc:sldMk cId="1790422995" sldId="258"/>
            <ac:spMk id="423" creationId="{F31F5F31-E65E-9AF8-CDEA-0C345225EC71}"/>
          </ac:spMkLst>
        </pc:spChg>
        <pc:spChg chg="mod">
          <ac:chgData name="Angela Chalhoub" userId="37d5dbaf-a4fe-4050-a0a2-028a6325c251" providerId="ADAL" clId="{8891EF31-D485-41CE-BE7F-8E3FD237DB7A}" dt="2022-06-16T19:34:26.490" v="1328" actId="255"/>
          <ac:spMkLst>
            <pc:docMk/>
            <pc:sldMk cId="1790422995" sldId="258"/>
            <ac:spMk id="424" creationId="{4930BD7E-C88D-E68E-4532-A15B46453375}"/>
          </ac:spMkLst>
        </pc:spChg>
        <pc:spChg chg="mod">
          <ac:chgData name="Angela Chalhoub" userId="37d5dbaf-a4fe-4050-a0a2-028a6325c251" providerId="ADAL" clId="{8891EF31-D485-41CE-BE7F-8E3FD237DB7A}" dt="2022-06-16T19:34:24.117" v="1327" actId="255"/>
          <ac:spMkLst>
            <pc:docMk/>
            <pc:sldMk cId="1790422995" sldId="258"/>
            <ac:spMk id="425" creationId="{42C749D7-6CA0-24E5-6D03-E73F8A906111}"/>
          </ac:spMkLst>
        </pc:spChg>
        <pc:spChg chg="mod">
          <ac:chgData name="Angela Chalhoub" userId="37d5dbaf-a4fe-4050-a0a2-028a6325c251" providerId="ADAL" clId="{8891EF31-D485-41CE-BE7F-8E3FD237DB7A}" dt="2022-06-16T19:35:19.601" v="1342" actId="1076"/>
          <ac:spMkLst>
            <pc:docMk/>
            <pc:sldMk cId="1790422995" sldId="258"/>
            <ac:spMk id="426" creationId="{E09D4BA7-0874-B23F-F4A0-10942FC4D6C1}"/>
          </ac:spMkLst>
        </pc:spChg>
        <pc:spChg chg="mod">
          <ac:chgData name="Angela Chalhoub" userId="37d5dbaf-a4fe-4050-a0a2-028a6325c251" providerId="ADAL" clId="{8891EF31-D485-41CE-BE7F-8E3FD237DB7A}" dt="2022-06-16T19:35:27.359" v="1344" actId="1076"/>
          <ac:spMkLst>
            <pc:docMk/>
            <pc:sldMk cId="1790422995" sldId="258"/>
            <ac:spMk id="427" creationId="{C4F94124-4EE9-D639-08DD-B2CA9AE80457}"/>
          </ac:spMkLst>
        </pc:spChg>
        <pc:spChg chg="mod">
          <ac:chgData name="Angela Chalhoub" userId="37d5dbaf-a4fe-4050-a0a2-028a6325c251" providerId="ADAL" clId="{8891EF31-D485-41CE-BE7F-8E3FD237DB7A}" dt="2022-06-16T19:36:02.193" v="1351" actId="1076"/>
          <ac:spMkLst>
            <pc:docMk/>
            <pc:sldMk cId="1790422995" sldId="258"/>
            <ac:spMk id="433" creationId="{DD77DAE6-453B-72DA-4B98-B405AE2503C9}"/>
          </ac:spMkLst>
        </pc:spChg>
        <pc:spChg chg="mod">
          <ac:chgData name="Angela Chalhoub" userId="37d5dbaf-a4fe-4050-a0a2-028a6325c251" providerId="ADAL" clId="{8891EF31-D485-41CE-BE7F-8E3FD237DB7A}" dt="2022-06-16T19:36:02.193" v="1351" actId="1076"/>
          <ac:spMkLst>
            <pc:docMk/>
            <pc:sldMk cId="1790422995" sldId="258"/>
            <ac:spMk id="434" creationId="{F828D218-7BE2-4072-2605-A83F366157D1}"/>
          </ac:spMkLst>
        </pc:spChg>
        <pc:spChg chg="mod">
          <ac:chgData name="Angela Chalhoub" userId="37d5dbaf-a4fe-4050-a0a2-028a6325c251" providerId="ADAL" clId="{8891EF31-D485-41CE-BE7F-8E3FD237DB7A}" dt="2022-06-16T19:36:02.193" v="1351" actId="1076"/>
          <ac:spMkLst>
            <pc:docMk/>
            <pc:sldMk cId="1790422995" sldId="258"/>
            <ac:spMk id="435" creationId="{1C38ED05-76BD-533D-20A6-3C857C27AB0A}"/>
          </ac:spMkLst>
        </pc:spChg>
        <pc:spChg chg="mod">
          <ac:chgData name="Angela Chalhoub" userId="37d5dbaf-a4fe-4050-a0a2-028a6325c251" providerId="ADAL" clId="{8891EF31-D485-41CE-BE7F-8E3FD237DB7A}" dt="2022-06-16T19:36:02.193" v="1351" actId="1076"/>
          <ac:spMkLst>
            <pc:docMk/>
            <pc:sldMk cId="1790422995" sldId="258"/>
            <ac:spMk id="436" creationId="{18A1E641-C3ED-409B-54EC-0B4DC025B720}"/>
          </ac:spMkLst>
        </pc:spChg>
        <pc:spChg chg="mod">
          <ac:chgData name="Angela Chalhoub" userId="37d5dbaf-a4fe-4050-a0a2-028a6325c251" providerId="ADAL" clId="{8891EF31-D485-41CE-BE7F-8E3FD237DB7A}" dt="2022-06-16T19:36:02.193" v="1351" actId="1076"/>
          <ac:spMkLst>
            <pc:docMk/>
            <pc:sldMk cId="1790422995" sldId="258"/>
            <ac:spMk id="437" creationId="{FE617088-C953-7B95-546D-4BE1A633B5C9}"/>
          </ac:spMkLst>
        </pc:spChg>
        <pc:spChg chg="mod">
          <ac:chgData name="Angela Chalhoub" userId="37d5dbaf-a4fe-4050-a0a2-028a6325c251" providerId="ADAL" clId="{8891EF31-D485-41CE-BE7F-8E3FD237DB7A}" dt="2022-06-16T19:36:02.193" v="1351" actId="1076"/>
          <ac:spMkLst>
            <pc:docMk/>
            <pc:sldMk cId="1790422995" sldId="258"/>
            <ac:spMk id="438" creationId="{251C5275-1A53-86D6-8193-A87A427506D7}"/>
          </ac:spMkLst>
        </pc:spChg>
        <pc:spChg chg="mod">
          <ac:chgData name="Angela Chalhoub" userId="37d5dbaf-a4fe-4050-a0a2-028a6325c251" providerId="ADAL" clId="{8891EF31-D485-41CE-BE7F-8E3FD237DB7A}" dt="2022-06-16T19:36:02.193" v="1351" actId="1076"/>
          <ac:spMkLst>
            <pc:docMk/>
            <pc:sldMk cId="1790422995" sldId="258"/>
            <ac:spMk id="439" creationId="{87385897-31FD-836D-644D-7EBB6CB0B7EB}"/>
          </ac:spMkLst>
        </pc:spChg>
        <pc:spChg chg="mod">
          <ac:chgData name="Angela Chalhoub" userId="37d5dbaf-a4fe-4050-a0a2-028a6325c251" providerId="ADAL" clId="{8891EF31-D485-41CE-BE7F-8E3FD237DB7A}" dt="2022-06-16T19:36:02.193" v="1351" actId="1076"/>
          <ac:spMkLst>
            <pc:docMk/>
            <pc:sldMk cId="1790422995" sldId="258"/>
            <ac:spMk id="444" creationId="{8A660968-036F-6C46-9500-BF587418A79C}"/>
          </ac:spMkLst>
        </pc:spChg>
        <pc:spChg chg="mod">
          <ac:chgData name="Angela Chalhoub" userId="37d5dbaf-a4fe-4050-a0a2-028a6325c251" providerId="ADAL" clId="{8891EF31-D485-41CE-BE7F-8E3FD237DB7A}" dt="2022-06-16T19:36:02.193" v="1351" actId="1076"/>
          <ac:spMkLst>
            <pc:docMk/>
            <pc:sldMk cId="1790422995" sldId="258"/>
            <ac:spMk id="445" creationId="{ED330DD5-732D-2A70-245A-58BD77B2F4A7}"/>
          </ac:spMkLst>
        </pc:spChg>
        <pc:spChg chg="mod">
          <ac:chgData name="Angela Chalhoub" userId="37d5dbaf-a4fe-4050-a0a2-028a6325c251" providerId="ADAL" clId="{8891EF31-D485-41CE-BE7F-8E3FD237DB7A}" dt="2022-06-16T19:36:02.193" v="1351" actId="1076"/>
          <ac:spMkLst>
            <pc:docMk/>
            <pc:sldMk cId="1790422995" sldId="258"/>
            <ac:spMk id="446" creationId="{408CCDA7-22F1-85CC-0600-CD3E8B76D970}"/>
          </ac:spMkLst>
        </pc:spChg>
        <pc:spChg chg="mod">
          <ac:chgData name="Angela Chalhoub" userId="37d5dbaf-a4fe-4050-a0a2-028a6325c251" providerId="ADAL" clId="{8891EF31-D485-41CE-BE7F-8E3FD237DB7A}" dt="2022-06-16T19:36:02.193" v="1351" actId="1076"/>
          <ac:spMkLst>
            <pc:docMk/>
            <pc:sldMk cId="1790422995" sldId="258"/>
            <ac:spMk id="447" creationId="{40D17743-95C5-DCA5-EB4A-3262ACDD8885}"/>
          </ac:spMkLst>
        </pc:spChg>
        <pc:spChg chg="mod">
          <ac:chgData name="Angela Chalhoub" userId="37d5dbaf-a4fe-4050-a0a2-028a6325c251" providerId="ADAL" clId="{8891EF31-D485-41CE-BE7F-8E3FD237DB7A}" dt="2022-06-16T19:36:02.193" v="1351" actId="1076"/>
          <ac:spMkLst>
            <pc:docMk/>
            <pc:sldMk cId="1790422995" sldId="258"/>
            <ac:spMk id="448" creationId="{D743D6D7-CC96-9C83-7A7C-D99A687A4A68}"/>
          </ac:spMkLst>
        </pc:spChg>
        <pc:spChg chg="mod">
          <ac:chgData name="Angela Chalhoub" userId="37d5dbaf-a4fe-4050-a0a2-028a6325c251" providerId="ADAL" clId="{8891EF31-D485-41CE-BE7F-8E3FD237DB7A}" dt="2022-06-16T19:36:02.193" v="1351" actId="1076"/>
          <ac:spMkLst>
            <pc:docMk/>
            <pc:sldMk cId="1790422995" sldId="258"/>
            <ac:spMk id="449" creationId="{C2255B66-84E4-4BD1-010A-CC49FEAA6AAA}"/>
          </ac:spMkLst>
        </pc:spChg>
        <pc:spChg chg="mod">
          <ac:chgData name="Angela Chalhoub" userId="37d5dbaf-a4fe-4050-a0a2-028a6325c251" providerId="ADAL" clId="{8891EF31-D485-41CE-BE7F-8E3FD237DB7A}" dt="2022-06-16T19:36:02.193" v="1351" actId="1076"/>
          <ac:spMkLst>
            <pc:docMk/>
            <pc:sldMk cId="1790422995" sldId="258"/>
            <ac:spMk id="453" creationId="{CF31FFB1-27BE-F633-CEED-8D8FB95F3BED}"/>
          </ac:spMkLst>
        </pc:spChg>
        <pc:spChg chg="mod">
          <ac:chgData name="Angela Chalhoub" userId="37d5dbaf-a4fe-4050-a0a2-028a6325c251" providerId="ADAL" clId="{8891EF31-D485-41CE-BE7F-8E3FD237DB7A}" dt="2022-06-16T19:36:02.193" v="1351" actId="1076"/>
          <ac:spMkLst>
            <pc:docMk/>
            <pc:sldMk cId="1790422995" sldId="258"/>
            <ac:spMk id="456" creationId="{629081E4-F341-F777-619B-6DB2625F8A07}"/>
          </ac:spMkLst>
        </pc:spChg>
        <pc:spChg chg="mod">
          <ac:chgData name="Angela Chalhoub" userId="37d5dbaf-a4fe-4050-a0a2-028a6325c251" providerId="ADAL" clId="{8891EF31-D485-41CE-BE7F-8E3FD237DB7A}" dt="2022-06-16T19:36:02.193" v="1351" actId="1076"/>
          <ac:spMkLst>
            <pc:docMk/>
            <pc:sldMk cId="1790422995" sldId="258"/>
            <ac:spMk id="457" creationId="{EF292DCC-32BF-8666-585D-CF8811510979}"/>
          </ac:spMkLst>
        </pc:spChg>
        <pc:spChg chg="mod">
          <ac:chgData name="Angela Chalhoub" userId="37d5dbaf-a4fe-4050-a0a2-028a6325c251" providerId="ADAL" clId="{8891EF31-D485-41CE-BE7F-8E3FD237DB7A}" dt="2022-06-16T19:36:08.137" v="1352" actId="1076"/>
          <ac:spMkLst>
            <pc:docMk/>
            <pc:sldMk cId="1790422995" sldId="258"/>
            <ac:spMk id="460" creationId="{108066EC-8DE0-D5DF-557A-E0972A63E621}"/>
          </ac:spMkLst>
        </pc:spChg>
        <pc:spChg chg="mod">
          <ac:chgData name="Angela Chalhoub" userId="37d5dbaf-a4fe-4050-a0a2-028a6325c251" providerId="ADAL" clId="{8891EF31-D485-41CE-BE7F-8E3FD237DB7A}" dt="2022-06-16T19:36:08.137" v="1352" actId="1076"/>
          <ac:spMkLst>
            <pc:docMk/>
            <pc:sldMk cId="1790422995" sldId="258"/>
            <ac:spMk id="461" creationId="{95330BA1-AD7E-C0CB-51FF-F38BA9383A96}"/>
          </ac:spMkLst>
        </pc:spChg>
        <pc:spChg chg="mod">
          <ac:chgData name="Angela Chalhoub" userId="37d5dbaf-a4fe-4050-a0a2-028a6325c251" providerId="ADAL" clId="{8891EF31-D485-41CE-BE7F-8E3FD237DB7A}" dt="2022-06-16T19:36:08.137" v="1352" actId="1076"/>
          <ac:spMkLst>
            <pc:docMk/>
            <pc:sldMk cId="1790422995" sldId="258"/>
            <ac:spMk id="462" creationId="{C23C963C-3D62-B85B-AA28-9950DADC898E}"/>
          </ac:spMkLst>
        </pc:spChg>
        <pc:spChg chg="mod">
          <ac:chgData name="Angela Chalhoub" userId="37d5dbaf-a4fe-4050-a0a2-028a6325c251" providerId="ADAL" clId="{8891EF31-D485-41CE-BE7F-8E3FD237DB7A}" dt="2022-06-16T19:36:08.137" v="1352" actId="1076"/>
          <ac:spMkLst>
            <pc:docMk/>
            <pc:sldMk cId="1790422995" sldId="258"/>
            <ac:spMk id="463" creationId="{9784A529-FBA6-6CA7-1920-C67D6245D33F}"/>
          </ac:spMkLst>
        </pc:spChg>
        <pc:spChg chg="mod">
          <ac:chgData name="Angela Chalhoub" userId="37d5dbaf-a4fe-4050-a0a2-028a6325c251" providerId="ADAL" clId="{8891EF31-D485-41CE-BE7F-8E3FD237DB7A}" dt="2022-06-16T19:36:08.137" v="1352" actId="1076"/>
          <ac:spMkLst>
            <pc:docMk/>
            <pc:sldMk cId="1790422995" sldId="258"/>
            <ac:spMk id="465" creationId="{4A7FBC99-6BB5-4294-5BDF-919C26BD7F24}"/>
          </ac:spMkLst>
        </pc:spChg>
        <pc:spChg chg="mod">
          <ac:chgData name="Angela Chalhoub" userId="37d5dbaf-a4fe-4050-a0a2-028a6325c251" providerId="ADAL" clId="{8891EF31-D485-41CE-BE7F-8E3FD237DB7A}" dt="2022-06-16T19:36:08.137" v="1352" actId="1076"/>
          <ac:spMkLst>
            <pc:docMk/>
            <pc:sldMk cId="1790422995" sldId="258"/>
            <ac:spMk id="466" creationId="{2D6BE7A6-258C-B446-4CAF-9A74680C4FC7}"/>
          </ac:spMkLst>
        </pc:spChg>
        <pc:spChg chg="mod">
          <ac:chgData name="Angela Chalhoub" userId="37d5dbaf-a4fe-4050-a0a2-028a6325c251" providerId="ADAL" clId="{8891EF31-D485-41CE-BE7F-8E3FD237DB7A}" dt="2022-06-16T19:36:08.137" v="1352" actId="1076"/>
          <ac:spMkLst>
            <pc:docMk/>
            <pc:sldMk cId="1790422995" sldId="258"/>
            <ac:spMk id="467" creationId="{542C2600-3085-C0DA-6E75-4B5213C13C70}"/>
          </ac:spMkLst>
        </pc:spChg>
        <pc:spChg chg="mod">
          <ac:chgData name="Angela Chalhoub" userId="37d5dbaf-a4fe-4050-a0a2-028a6325c251" providerId="ADAL" clId="{8891EF31-D485-41CE-BE7F-8E3FD237DB7A}" dt="2022-06-16T19:36:08.137" v="1352" actId="1076"/>
          <ac:spMkLst>
            <pc:docMk/>
            <pc:sldMk cId="1790422995" sldId="258"/>
            <ac:spMk id="468" creationId="{8BCD6B88-D64E-4D4B-34C1-0748FFB3796C}"/>
          </ac:spMkLst>
        </pc:spChg>
        <pc:spChg chg="mod">
          <ac:chgData name="Angela Chalhoub" userId="37d5dbaf-a4fe-4050-a0a2-028a6325c251" providerId="ADAL" clId="{8891EF31-D485-41CE-BE7F-8E3FD237DB7A}" dt="2022-06-16T19:36:08.137" v="1352" actId="1076"/>
          <ac:spMkLst>
            <pc:docMk/>
            <pc:sldMk cId="1790422995" sldId="258"/>
            <ac:spMk id="469" creationId="{1D04A908-8A43-6778-680E-E3C48FAACDEA}"/>
          </ac:spMkLst>
        </pc:spChg>
        <pc:spChg chg="mod">
          <ac:chgData name="Angela Chalhoub" userId="37d5dbaf-a4fe-4050-a0a2-028a6325c251" providerId="ADAL" clId="{8891EF31-D485-41CE-BE7F-8E3FD237DB7A}" dt="2022-06-16T19:48:06.242" v="1534" actId="1076"/>
          <ac:spMkLst>
            <pc:docMk/>
            <pc:sldMk cId="1790422995" sldId="258"/>
            <ac:spMk id="472" creationId="{04299249-6AFA-1DA6-E4AC-053D17912F1A}"/>
          </ac:spMkLst>
        </pc:spChg>
        <pc:spChg chg="mod">
          <ac:chgData name="Angela Chalhoub" userId="37d5dbaf-a4fe-4050-a0a2-028a6325c251" providerId="ADAL" clId="{8891EF31-D485-41CE-BE7F-8E3FD237DB7A}" dt="2022-06-16T19:48:06.242" v="1534" actId="1076"/>
          <ac:spMkLst>
            <pc:docMk/>
            <pc:sldMk cId="1790422995" sldId="258"/>
            <ac:spMk id="473" creationId="{EC4222CE-72FF-3862-8874-BE1E1481049B}"/>
          </ac:spMkLst>
        </pc:spChg>
        <pc:spChg chg="mod">
          <ac:chgData name="Angela Chalhoub" userId="37d5dbaf-a4fe-4050-a0a2-028a6325c251" providerId="ADAL" clId="{8891EF31-D485-41CE-BE7F-8E3FD237DB7A}" dt="2022-06-16T19:48:06.242" v="1534" actId="1076"/>
          <ac:spMkLst>
            <pc:docMk/>
            <pc:sldMk cId="1790422995" sldId="258"/>
            <ac:spMk id="475" creationId="{D11B2990-8E7C-5CC2-93F2-2F8B50AE3123}"/>
          </ac:spMkLst>
        </pc:spChg>
        <pc:spChg chg="mod">
          <ac:chgData name="Angela Chalhoub" userId="37d5dbaf-a4fe-4050-a0a2-028a6325c251" providerId="ADAL" clId="{8891EF31-D485-41CE-BE7F-8E3FD237DB7A}" dt="2022-06-16T19:48:06.242" v="1534" actId="1076"/>
          <ac:spMkLst>
            <pc:docMk/>
            <pc:sldMk cId="1790422995" sldId="258"/>
            <ac:spMk id="476" creationId="{EABCE4DD-1F3D-3319-789D-F47625A8BB6C}"/>
          </ac:spMkLst>
        </pc:spChg>
        <pc:spChg chg="mod">
          <ac:chgData name="Angela Chalhoub" userId="37d5dbaf-a4fe-4050-a0a2-028a6325c251" providerId="ADAL" clId="{8891EF31-D485-41CE-BE7F-8E3FD237DB7A}" dt="2022-06-16T19:48:06.242" v="1534" actId="1076"/>
          <ac:spMkLst>
            <pc:docMk/>
            <pc:sldMk cId="1790422995" sldId="258"/>
            <ac:spMk id="477" creationId="{C83915AF-C446-8E9F-3E05-946A60C7BE01}"/>
          </ac:spMkLst>
        </pc:spChg>
        <pc:spChg chg="mod">
          <ac:chgData name="Angela Chalhoub" userId="37d5dbaf-a4fe-4050-a0a2-028a6325c251" providerId="ADAL" clId="{8891EF31-D485-41CE-BE7F-8E3FD237DB7A}" dt="2022-06-16T19:48:06.242" v="1534" actId="1076"/>
          <ac:spMkLst>
            <pc:docMk/>
            <pc:sldMk cId="1790422995" sldId="258"/>
            <ac:spMk id="478" creationId="{18991140-E9F6-38EB-69C3-9932DBD0D977}"/>
          </ac:spMkLst>
        </pc:spChg>
        <pc:spChg chg="mod">
          <ac:chgData name="Angela Chalhoub" userId="37d5dbaf-a4fe-4050-a0a2-028a6325c251" providerId="ADAL" clId="{8891EF31-D485-41CE-BE7F-8E3FD237DB7A}" dt="2022-06-16T19:48:06.242" v="1534" actId="1076"/>
          <ac:spMkLst>
            <pc:docMk/>
            <pc:sldMk cId="1790422995" sldId="258"/>
            <ac:spMk id="479" creationId="{7303AAEA-9ADD-B773-888D-75C291BDC3C9}"/>
          </ac:spMkLst>
        </pc:spChg>
        <pc:spChg chg="mod">
          <ac:chgData name="Angela Chalhoub" userId="37d5dbaf-a4fe-4050-a0a2-028a6325c251" providerId="ADAL" clId="{8891EF31-D485-41CE-BE7F-8E3FD237DB7A}" dt="2022-06-16T19:48:06.242" v="1534" actId="1076"/>
          <ac:spMkLst>
            <pc:docMk/>
            <pc:sldMk cId="1790422995" sldId="258"/>
            <ac:spMk id="480" creationId="{0C8FA5DD-5B56-1428-A548-1793F77DEB44}"/>
          </ac:spMkLst>
        </pc:spChg>
        <pc:spChg chg="mod">
          <ac:chgData name="Angela Chalhoub" userId="37d5dbaf-a4fe-4050-a0a2-028a6325c251" providerId="ADAL" clId="{8891EF31-D485-41CE-BE7F-8E3FD237DB7A}" dt="2022-06-16T19:48:06.242" v="1534" actId="1076"/>
          <ac:spMkLst>
            <pc:docMk/>
            <pc:sldMk cId="1790422995" sldId="258"/>
            <ac:spMk id="481" creationId="{9622112F-C3FE-AC51-3508-906110376AE0}"/>
          </ac:spMkLst>
        </pc:spChg>
        <pc:spChg chg="mod">
          <ac:chgData name="Angela Chalhoub" userId="37d5dbaf-a4fe-4050-a0a2-028a6325c251" providerId="ADAL" clId="{8891EF31-D485-41CE-BE7F-8E3FD237DB7A}" dt="2022-06-16T19:48:06.242" v="1534" actId="1076"/>
          <ac:spMkLst>
            <pc:docMk/>
            <pc:sldMk cId="1790422995" sldId="258"/>
            <ac:spMk id="483" creationId="{24603439-8745-0C1D-AE03-21A515420970}"/>
          </ac:spMkLst>
        </pc:spChg>
        <pc:spChg chg="mod">
          <ac:chgData name="Angela Chalhoub" userId="37d5dbaf-a4fe-4050-a0a2-028a6325c251" providerId="ADAL" clId="{8891EF31-D485-41CE-BE7F-8E3FD237DB7A}" dt="2022-06-16T19:48:06.242" v="1534" actId="1076"/>
          <ac:spMkLst>
            <pc:docMk/>
            <pc:sldMk cId="1790422995" sldId="258"/>
            <ac:spMk id="484" creationId="{0245AFB3-DF76-48D5-337C-AF972E7F2650}"/>
          </ac:spMkLst>
        </pc:spChg>
        <pc:spChg chg="mod">
          <ac:chgData name="Angela Chalhoub" userId="37d5dbaf-a4fe-4050-a0a2-028a6325c251" providerId="ADAL" clId="{8891EF31-D485-41CE-BE7F-8E3FD237DB7A}" dt="2022-06-16T19:48:06.242" v="1534" actId="1076"/>
          <ac:spMkLst>
            <pc:docMk/>
            <pc:sldMk cId="1790422995" sldId="258"/>
            <ac:spMk id="485" creationId="{003538BC-7179-0986-B43C-BACAF7FC7F61}"/>
          </ac:spMkLst>
        </pc:spChg>
        <pc:spChg chg="mod">
          <ac:chgData name="Angela Chalhoub" userId="37d5dbaf-a4fe-4050-a0a2-028a6325c251" providerId="ADAL" clId="{8891EF31-D485-41CE-BE7F-8E3FD237DB7A}" dt="2022-06-16T19:48:06.242" v="1534" actId="1076"/>
          <ac:spMkLst>
            <pc:docMk/>
            <pc:sldMk cId="1790422995" sldId="258"/>
            <ac:spMk id="486" creationId="{20C6B7D7-2BB0-FA6A-D10D-4B64B781D46C}"/>
          </ac:spMkLst>
        </pc:spChg>
        <pc:spChg chg="mod">
          <ac:chgData name="Angela Chalhoub" userId="37d5dbaf-a4fe-4050-a0a2-028a6325c251" providerId="ADAL" clId="{8891EF31-D485-41CE-BE7F-8E3FD237DB7A}" dt="2022-06-16T19:48:06.242" v="1534" actId="1076"/>
          <ac:spMkLst>
            <pc:docMk/>
            <pc:sldMk cId="1790422995" sldId="258"/>
            <ac:spMk id="487" creationId="{2C1732AE-824B-86D2-54C8-241914F6CBA1}"/>
          </ac:spMkLst>
        </pc:spChg>
        <pc:spChg chg="mod">
          <ac:chgData name="Angela Chalhoub" userId="37d5dbaf-a4fe-4050-a0a2-028a6325c251" providerId="ADAL" clId="{8891EF31-D485-41CE-BE7F-8E3FD237DB7A}" dt="2022-06-16T19:48:06.242" v="1534" actId="1076"/>
          <ac:spMkLst>
            <pc:docMk/>
            <pc:sldMk cId="1790422995" sldId="258"/>
            <ac:spMk id="488" creationId="{738000A5-FB87-5430-D628-694E679D6383}"/>
          </ac:spMkLst>
        </pc:spChg>
        <pc:spChg chg="mod">
          <ac:chgData name="Angela Chalhoub" userId="37d5dbaf-a4fe-4050-a0a2-028a6325c251" providerId="ADAL" clId="{8891EF31-D485-41CE-BE7F-8E3FD237DB7A}" dt="2022-06-16T19:48:06.242" v="1534" actId="1076"/>
          <ac:spMkLst>
            <pc:docMk/>
            <pc:sldMk cId="1790422995" sldId="258"/>
            <ac:spMk id="489" creationId="{7620CA25-D39A-8D37-203E-F7EC07DCA690}"/>
          </ac:spMkLst>
        </pc:spChg>
        <pc:spChg chg="mod">
          <ac:chgData name="Angela Chalhoub" userId="37d5dbaf-a4fe-4050-a0a2-028a6325c251" providerId="ADAL" clId="{8891EF31-D485-41CE-BE7F-8E3FD237DB7A}" dt="2022-06-16T19:36:02.193" v="1351" actId="1076"/>
          <ac:spMkLst>
            <pc:docMk/>
            <pc:sldMk cId="1790422995" sldId="258"/>
            <ac:spMk id="495" creationId="{9FB7E15D-6F9A-6ABF-1C60-BE6C665DF681}"/>
          </ac:spMkLst>
        </pc:spChg>
        <pc:spChg chg="mod">
          <ac:chgData name="Angela Chalhoub" userId="37d5dbaf-a4fe-4050-a0a2-028a6325c251" providerId="ADAL" clId="{8891EF31-D485-41CE-BE7F-8E3FD237DB7A}" dt="2022-06-16T19:36:02.193" v="1351" actId="1076"/>
          <ac:spMkLst>
            <pc:docMk/>
            <pc:sldMk cId="1790422995" sldId="258"/>
            <ac:spMk id="497" creationId="{3F7EC228-E975-4109-14DF-C0496B3541C1}"/>
          </ac:spMkLst>
        </pc:spChg>
        <pc:spChg chg="mod">
          <ac:chgData name="Angela Chalhoub" userId="37d5dbaf-a4fe-4050-a0a2-028a6325c251" providerId="ADAL" clId="{8891EF31-D485-41CE-BE7F-8E3FD237DB7A}" dt="2022-06-16T19:36:02.193" v="1351" actId="1076"/>
          <ac:spMkLst>
            <pc:docMk/>
            <pc:sldMk cId="1790422995" sldId="258"/>
            <ac:spMk id="511" creationId="{53772039-0F1B-D1D0-A5D3-FFA6083F8577}"/>
          </ac:spMkLst>
        </pc:spChg>
        <pc:spChg chg="mod">
          <ac:chgData name="Angela Chalhoub" userId="37d5dbaf-a4fe-4050-a0a2-028a6325c251" providerId="ADAL" clId="{8891EF31-D485-41CE-BE7F-8E3FD237DB7A}" dt="2022-06-16T19:36:02.193" v="1351" actId="1076"/>
          <ac:spMkLst>
            <pc:docMk/>
            <pc:sldMk cId="1790422995" sldId="258"/>
            <ac:spMk id="512" creationId="{40BFEF44-1DF4-F8F0-B25E-B658C2728AFE}"/>
          </ac:spMkLst>
        </pc:spChg>
        <pc:spChg chg="mod">
          <ac:chgData name="Angela Chalhoub" userId="37d5dbaf-a4fe-4050-a0a2-028a6325c251" providerId="ADAL" clId="{8891EF31-D485-41CE-BE7F-8E3FD237DB7A}" dt="2022-06-16T19:36:02.193" v="1351" actId="1076"/>
          <ac:spMkLst>
            <pc:docMk/>
            <pc:sldMk cId="1790422995" sldId="258"/>
            <ac:spMk id="513" creationId="{3A6FCE0A-BC74-E8CE-BF8C-1E6EDD91216E}"/>
          </ac:spMkLst>
        </pc:spChg>
        <pc:spChg chg="mod">
          <ac:chgData name="Angela Chalhoub" userId="37d5dbaf-a4fe-4050-a0a2-028a6325c251" providerId="ADAL" clId="{8891EF31-D485-41CE-BE7F-8E3FD237DB7A}" dt="2022-06-16T19:36:02.193" v="1351" actId="1076"/>
          <ac:spMkLst>
            <pc:docMk/>
            <pc:sldMk cId="1790422995" sldId="258"/>
            <ac:spMk id="514" creationId="{513CA3DF-9E01-E406-8501-53DD8CC65E7A}"/>
          </ac:spMkLst>
        </pc:spChg>
        <pc:spChg chg="mod">
          <ac:chgData name="Angela Chalhoub" userId="37d5dbaf-a4fe-4050-a0a2-028a6325c251" providerId="ADAL" clId="{8891EF31-D485-41CE-BE7F-8E3FD237DB7A}" dt="2022-06-16T19:36:02.193" v="1351" actId="1076"/>
          <ac:spMkLst>
            <pc:docMk/>
            <pc:sldMk cId="1790422995" sldId="258"/>
            <ac:spMk id="515" creationId="{00323212-45E7-FB17-1438-3A94E89B60D2}"/>
          </ac:spMkLst>
        </pc:spChg>
        <pc:spChg chg="mod">
          <ac:chgData name="Angela Chalhoub" userId="37d5dbaf-a4fe-4050-a0a2-028a6325c251" providerId="ADAL" clId="{8891EF31-D485-41CE-BE7F-8E3FD237DB7A}" dt="2022-06-16T19:36:02.193" v="1351" actId="1076"/>
          <ac:spMkLst>
            <pc:docMk/>
            <pc:sldMk cId="1790422995" sldId="258"/>
            <ac:spMk id="516" creationId="{464EB27F-ED1F-69BF-A002-E4C217E45671}"/>
          </ac:spMkLst>
        </pc:spChg>
        <pc:spChg chg="mod">
          <ac:chgData name="Angela Chalhoub" userId="37d5dbaf-a4fe-4050-a0a2-028a6325c251" providerId="ADAL" clId="{8891EF31-D485-41CE-BE7F-8E3FD237DB7A}" dt="2022-06-16T19:36:02.193" v="1351" actId="1076"/>
          <ac:spMkLst>
            <pc:docMk/>
            <pc:sldMk cId="1790422995" sldId="258"/>
            <ac:spMk id="517" creationId="{1B744C35-191D-888F-4E20-2711C1A62D3F}"/>
          </ac:spMkLst>
        </pc:spChg>
        <pc:spChg chg="mod">
          <ac:chgData name="Angela Chalhoub" userId="37d5dbaf-a4fe-4050-a0a2-028a6325c251" providerId="ADAL" clId="{8891EF31-D485-41CE-BE7F-8E3FD237DB7A}" dt="2022-06-16T19:36:02.193" v="1351" actId="1076"/>
          <ac:spMkLst>
            <pc:docMk/>
            <pc:sldMk cId="1790422995" sldId="258"/>
            <ac:spMk id="518" creationId="{C9614698-DCA5-92B9-39E0-E7DEA5B3A812}"/>
          </ac:spMkLst>
        </pc:spChg>
        <pc:spChg chg="mod">
          <ac:chgData name="Angela Chalhoub" userId="37d5dbaf-a4fe-4050-a0a2-028a6325c251" providerId="ADAL" clId="{8891EF31-D485-41CE-BE7F-8E3FD237DB7A}" dt="2022-06-16T19:36:02.193" v="1351" actId="1076"/>
          <ac:spMkLst>
            <pc:docMk/>
            <pc:sldMk cId="1790422995" sldId="258"/>
            <ac:spMk id="521" creationId="{4EB0270B-C934-854C-1B07-8A921789A6EA}"/>
          </ac:spMkLst>
        </pc:spChg>
        <pc:spChg chg="mod">
          <ac:chgData name="Angela Chalhoub" userId="37d5dbaf-a4fe-4050-a0a2-028a6325c251" providerId="ADAL" clId="{8891EF31-D485-41CE-BE7F-8E3FD237DB7A}" dt="2022-06-16T19:36:02.193" v="1351" actId="1076"/>
          <ac:spMkLst>
            <pc:docMk/>
            <pc:sldMk cId="1790422995" sldId="258"/>
            <ac:spMk id="522" creationId="{FBF269AA-963A-6260-0390-8C22D49C8079}"/>
          </ac:spMkLst>
        </pc:spChg>
        <pc:spChg chg="mod">
          <ac:chgData name="Angela Chalhoub" userId="37d5dbaf-a4fe-4050-a0a2-028a6325c251" providerId="ADAL" clId="{8891EF31-D485-41CE-BE7F-8E3FD237DB7A}" dt="2022-06-16T19:42:46.417" v="1465" actId="1076"/>
          <ac:spMkLst>
            <pc:docMk/>
            <pc:sldMk cId="1790422995" sldId="258"/>
            <ac:spMk id="526" creationId="{4E374B83-043B-3CA2-E6D3-E6AE1AEEC2A9}"/>
          </ac:spMkLst>
        </pc:spChg>
        <pc:spChg chg="mod">
          <ac:chgData name="Angela Chalhoub" userId="37d5dbaf-a4fe-4050-a0a2-028a6325c251" providerId="ADAL" clId="{8891EF31-D485-41CE-BE7F-8E3FD237DB7A}" dt="2022-06-16T19:42:46.417" v="1465" actId="1076"/>
          <ac:spMkLst>
            <pc:docMk/>
            <pc:sldMk cId="1790422995" sldId="258"/>
            <ac:spMk id="528" creationId="{5F78D18F-5211-ED11-E0D8-E8CE20946A33}"/>
          </ac:spMkLst>
        </pc:spChg>
        <pc:spChg chg="mod">
          <ac:chgData name="Angela Chalhoub" userId="37d5dbaf-a4fe-4050-a0a2-028a6325c251" providerId="ADAL" clId="{8891EF31-D485-41CE-BE7F-8E3FD237DB7A}" dt="2022-06-16T19:42:46.417" v="1465" actId="1076"/>
          <ac:spMkLst>
            <pc:docMk/>
            <pc:sldMk cId="1790422995" sldId="258"/>
            <ac:spMk id="529" creationId="{472E18BE-1DB3-A2F0-90F8-6908263D99C9}"/>
          </ac:spMkLst>
        </pc:spChg>
        <pc:spChg chg="mod">
          <ac:chgData name="Angela Chalhoub" userId="37d5dbaf-a4fe-4050-a0a2-028a6325c251" providerId="ADAL" clId="{8891EF31-D485-41CE-BE7F-8E3FD237DB7A}" dt="2022-06-16T19:42:46.417" v="1465" actId="1076"/>
          <ac:spMkLst>
            <pc:docMk/>
            <pc:sldMk cId="1790422995" sldId="258"/>
            <ac:spMk id="530" creationId="{D9BF048F-26C3-F462-DF14-2EB71D9908CD}"/>
          </ac:spMkLst>
        </pc:spChg>
        <pc:spChg chg="mod">
          <ac:chgData name="Angela Chalhoub" userId="37d5dbaf-a4fe-4050-a0a2-028a6325c251" providerId="ADAL" clId="{8891EF31-D485-41CE-BE7F-8E3FD237DB7A}" dt="2022-06-16T19:42:46.417" v="1465" actId="1076"/>
          <ac:spMkLst>
            <pc:docMk/>
            <pc:sldMk cId="1790422995" sldId="258"/>
            <ac:spMk id="531" creationId="{D8986B1C-105C-5FCD-CEED-472304C57876}"/>
          </ac:spMkLst>
        </pc:spChg>
        <pc:spChg chg="mod">
          <ac:chgData name="Angela Chalhoub" userId="37d5dbaf-a4fe-4050-a0a2-028a6325c251" providerId="ADAL" clId="{8891EF31-D485-41CE-BE7F-8E3FD237DB7A}" dt="2022-06-16T19:42:46.417" v="1465" actId="1076"/>
          <ac:spMkLst>
            <pc:docMk/>
            <pc:sldMk cId="1790422995" sldId="258"/>
            <ac:spMk id="532" creationId="{7109793B-E27B-DDC6-2843-EE0189217C4E}"/>
          </ac:spMkLst>
        </pc:spChg>
        <pc:spChg chg="mod">
          <ac:chgData name="Angela Chalhoub" userId="37d5dbaf-a4fe-4050-a0a2-028a6325c251" providerId="ADAL" clId="{8891EF31-D485-41CE-BE7F-8E3FD237DB7A}" dt="2022-06-16T19:42:46.417" v="1465" actId="1076"/>
          <ac:spMkLst>
            <pc:docMk/>
            <pc:sldMk cId="1790422995" sldId="258"/>
            <ac:spMk id="533" creationId="{63CCB34B-F8C5-9109-3A8A-39383DE9F493}"/>
          </ac:spMkLst>
        </pc:spChg>
        <pc:spChg chg="mod">
          <ac:chgData name="Angela Chalhoub" userId="37d5dbaf-a4fe-4050-a0a2-028a6325c251" providerId="ADAL" clId="{8891EF31-D485-41CE-BE7F-8E3FD237DB7A}" dt="2022-06-16T19:42:46.417" v="1465" actId="1076"/>
          <ac:spMkLst>
            <pc:docMk/>
            <pc:sldMk cId="1790422995" sldId="258"/>
            <ac:spMk id="534" creationId="{77C55525-9F8A-357D-C74A-9E360CF49171}"/>
          </ac:spMkLst>
        </pc:spChg>
        <pc:spChg chg="mod">
          <ac:chgData name="Angela Chalhoub" userId="37d5dbaf-a4fe-4050-a0a2-028a6325c251" providerId="ADAL" clId="{8891EF31-D485-41CE-BE7F-8E3FD237DB7A}" dt="2022-06-16T19:42:46.417" v="1465" actId="1076"/>
          <ac:spMkLst>
            <pc:docMk/>
            <pc:sldMk cId="1790422995" sldId="258"/>
            <ac:spMk id="535" creationId="{CF7A7E5B-53A1-DE7F-D1E3-1DABAD3D8872}"/>
          </ac:spMkLst>
        </pc:spChg>
        <pc:spChg chg="mod">
          <ac:chgData name="Angela Chalhoub" userId="37d5dbaf-a4fe-4050-a0a2-028a6325c251" providerId="ADAL" clId="{8891EF31-D485-41CE-BE7F-8E3FD237DB7A}" dt="2022-06-16T19:42:46.417" v="1465" actId="1076"/>
          <ac:spMkLst>
            <pc:docMk/>
            <pc:sldMk cId="1790422995" sldId="258"/>
            <ac:spMk id="536" creationId="{E06FB697-F16D-55D9-AD70-6F1167DFB826}"/>
          </ac:spMkLst>
        </pc:spChg>
        <pc:spChg chg="mod">
          <ac:chgData name="Angela Chalhoub" userId="37d5dbaf-a4fe-4050-a0a2-028a6325c251" providerId="ADAL" clId="{8891EF31-D485-41CE-BE7F-8E3FD237DB7A}" dt="2022-06-16T19:42:46.417" v="1465" actId="1076"/>
          <ac:spMkLst>
            <pc:docMk/>
            <pc:sldMk cId="1790422995" sldId="258"/>
            <ac:spMk id="537" creationId="{422D7D7F-1C9B-7446-5F99-093910F119FC}"/>
          </ac:spMkLst>
        </pc:spChg>
        <pc:spChg chg="mod">
          <ac:chgData name="Angela Chalhoub" userId="37d5dbaf-a4fe-4050-a0a2-028a6325c251" providerId="ADAL" clId="{8891EF31-D485-41CE-BE7F-8E3FD237DB7A}" dt="2022-06-16T19:42:46.417" v="1465" actId="1076"/>
          <ac:spMkLst>
            <pc:docMk/>
            <pc:sldMk cId="1790422995" sldId="258"/>
            <ac:spMk id="539" creationId="{59977670-6EC2-DCC0-CF2C-117D577E886C}"/>
          </ac:spMkLst>
        </pc:spChg>
        <pc:spChg chg="mod">
          <ac:chgData name="Angela Chalhoub" userId="37d5dbaf-a4fe-4050-a0a2-028a6325c251" providerId="ADAL" clId="{8891EF31-D485-41CE-BE7F-8E3FD237DB7A}" dt="2022-06-16T19:42:46.417" v="1465" actId="1076"/>
          <ac:spMkLst>
            <pc:docMk/>
            <pc:sldMk cId="1790422995" sldId="258"/>
            <ac:spMk id="540" creationId="{FEB36B58-0CE9-F983-2774-58ECF0030C15}"/>
          </ac:spMkLst>
        </pc:spChg>
        <pc:spChg chg="mod">
          <ac:chgData name="Angela Chalhoub" userId="37d5dbaf-a4fe-4050-a0a2-028a6325c251" providerId="ADAL" clId="{8891EF31-D485-41CE-BE7F-8E3FD237DB7A}" dt="2022-06-16T19:42:46.417" v="1465" actId="1076"/>
          <ac:spMkLst>
            <pc:docMk/>
            <pc:sldMk cId="1790422995" sldId="258"/>
            <ac:spMk id="541" creationId="{06168C0D-CFF7-2670-5996-F4E45C4C1D78}"/>
          </ac:spMkLst>
        </pc:spChg>
        <pc:spChg chg="mod">
          <ac:chgData name="Angela Chalhoub" userId="37d5dbaf-a4fe-4050-a0a2-028a6325c251" providerId="ADAL" clId="{8891EF31-D485-41CE-BE7F-8E3FD237DB7A}" dt="2022-06-16T19:42:46.417" v="1465" actId="1076"/>
          <ac:spMkLst>
            <pc:docMk/>
            <pc:sldMk cId="1790422995" sldId="258"/>
            <ac:spMk id="542" creationId="{6E73A7F0-9E75-AF00-8257-CF85E7D01F2D}"/>
          </ac:spMkLst>
        </pc:spChg>
        <pc:spChg chg="mod">
          <ac:chgData name="Angela Chalhoub" userId="37d5dbaf-a4fe-4050-a0a2-028a6325c251" providerId="ADAL" clId="{8891EF31-D485-41CE-BE7F-8E3FD237DB7A}" dt="2022-06-16T19:42:46.417" v="1465" actId="1076"/>
          <ac:spMkLst>
            <pc:docMk/>
            <pc:sldMk cId="1790422995" sldId="258"/>
            <ac:spMk id="543" creationId="{6A2EAFCD-D847-827B-D197-234FF498D3F2}"/>
          </ac:spMkLst>
        </pc:spChg>
        <pc:spChg chg="mod">
          <ac:chgData name="Angela Chalhoub" userId="37d5dbaf-a4fe-4050-a0a2-028a6325c251" providerId="ADAL" clId="{8891EF31-D485-41CE-BE7F-8E3FD237DB7A}" dt="2022-06-16T19:42:46.417" v="1465" actId="1076"/>
          <ac:spMkLst>
            <pc:docMk/>
            <pc:sldMk cId="1790422995" sldId="258"/>
            <ac:spMk id="544" creationId="{BEA81A14-4D55-2449-016F-90A551BA2576}"/>
          </ac:spMkLst>
        </pc:spChg>
        <pc:spChg chg="mod">
          <ac:chgData name="Angela Chalhoub" userId="37d5dbaf-a4fe-4050-a0a2-028a6325c251" providerId="ADAL" clId="{8891EF31-D485-41CE-BE7F-8E3FD237DB7A}" dt="2022-06-16T19:42:46.417" v="1465" actId="1076"/>
          <ac:spMkLst>
            <pc:docMk/>
            <pc:sldMk cId="1790422995" sldId="258"/>
            <ac:spMk id="545" creationId="{4B74D941-5DD4-942F-721F-60C802E23747}"/>
          </ac:spMkLst>
        </pc:spChg>
        <pc:spChg chg="mod">
          <ac:chgData name="Angela Chalhoub" userId="37d5dbaf-a4fe-4050-a0a2-028a6325c251" providerId="ADAL" clId="{8891EF31-D485-41CE-BE7F-8E3FD237DB7A}" dt="2022-06-16T19:42:46.417" v="1465" actId="1076"/>
          <ac:spMkLst>
            <pc:docMk/>
            <pc:sldMk cId="1790422995" sldId="258"/>
            <ac:spMk id="546" creationId="{04A3C75D-80A7-1FA6-837D-F8D9230F0B18}"/>
          </ac:spMkLst>
        </pc:spChg>
        <pc:spChg chg="mod">
          <ac:chgData name="Angela Chalhoub" userId="37d5dbaf-a4fe-4050-a0a2-028a6325c251" providerId="ADAL" clId="{8891EF31-D485-41CE-BE7F-8E3FD237DB7A}" dt="2022-06-16T19:42:46.417" v="1465" actId="1076"/>
          <ac:spMkLst>
            <pc:docMk/>
            <pc:sldMk cId="1790422995" sldId="258"/>
            <ac:spMk id="547" creationId="{1F2BBA21-6E7A-CEC3-287F-45710E8CD535}"/>
          </ac:spMkLst>
        </pc:spChg>
        <pc:spChg chg="mod">
          <ac:chgData name="Angela Chalhoub" userId="37d5dbaf-a4fe-4050-a0a2-028a6325c251" providerId="ADAL" clId="{8891EF31-D485-41CE-BE7F-8E3FD237DB7A}" dt="2022-06-16T19:42:46.417" v="1465" actId="1076"/>
          <ac:spMkLst>
            <pc:docMk/>
            <pc:sldMk cId="1790422995" sldId="258"/>
            <ac:spMk id="548" creationId="{CD2E6AFE-2DF6-DC65-2664-AC6A6D413167}"/>
          </ac:spMkLst>
        </pc:spChg>
        <pc:spChg chg="mod">
          <ac:chgData name="Angela Chalhoub" userId="37d5dbaf-a4fe-4050-a0a2-028a6325c251" providerId="ADAL" clId="{8891EF31-D485-41CE-BE7F-8E3FD237DB7A}" dt="2022-06-16T19:42:46.417" v="1465" actId="1076"/>
          <ac:spMkLst>
            <pc:docMk/>
            <pc:sldMk cId="1790422995" sldId="258"/>
            <ac:spMk id="549" creationId="{754B7329-D3F6-2509-5E0D-15EFBDDFFF48}"/>
          </ac:spMkLst>
        </pc:spChg>
        <pc:spChg chg="mod">
          <ac:chgData name="Angela Chalhoub" userId="37d5dbaf-a4fe-4050-a0a2-028a6325c251" providerId="ADAL" clId="{8891EF31-D485-41CE-BE7F-8E3FD237DB7A}" dt="2022-06-16T19:42:46.417" v="1465" actId="1076"/>
          <ac:spMkLst>
            <pc:docMk/>
            <pc:sldMk cId="1790422995" sldId="258"/>
            <ac:spMk id="550" creationId="{C720751D-BDE4-F18D-3E29-C5FA47956C44}"/>
          </ac:spMkLst>
        </pc:spChg>
        <pc:spChg chg="mod">
          <ac:chgData name="Angela Chalhoub" userId="37d5dbaf-a4fe-4050-a0a2-028a6325c251" providerId="ADAL" clId="{8891EF31-D485-41CE-BE7F-8E3FD237DB7A}" dt="2022-06-16T19:47:55.576" v="1533" actId="1076"/>
          <ac:spMkLst>
            <pc:docMk/>
            <pc:sldMk cId="1790422995" sldId="258"/>
            <ac:spMk id="551" creationId="{06552DF2-6F09-317A-2280-BB03AEA1325C}"/>
          </ac:spMkLst>
        </pc:spChg>
        <pc:spChg chg="mod">
          <ac:chgData name="Angela Chalhoub" userId="37d5dbaf-a4fe-4050-a0a2-028a6325c251" providerId="ADAL" clId="{8891EF31-D485-41CE-BE7F-8E3FD237DB7A}" dt="2022-06-16T19:48:06.242" v="1534" actId="1076"/>
          <ac:spMkLst>
            <pc:docMk/>
            <pc:sldMk cId="1790422995" sldId="258"/>
            <ac:spMk id="552" creationId="{B59D125A-01D4-A9A4-5828-59A806C3215B}"/>
          </ac:spMkLst>
        </pc:spChg>
        <pc:spChg chg="mod">
          <ac:chgData name="Angela Chalhoub" userId="37d5dbaf-a4fe-4050-a0a2-028a6325c251" providerId="ADAL" clId="{8891EF31-D485-41CE-BE7F-8E3FD237DB7A}" dt="2022-06-16T19:48:06.242" v="1534" actId="1076"/>
          <ac:spMkLst>
            <pc:docMk/>
            <pc:sldMk cId="1790422995" sldId="258"/>
            <ac:spMk id="553" creationId="{E6E98471-C8BE-A472-FACC-CC6A4BE2F415}"/>
          </ac:spMkLst>
        </pc:spChg>
        <pc:spChg chg="mod">
          <ac:chgData name="Angela Chalhoub" userId="37d5dbaf-a4fe-4050-a0a2-028a6325c251" providerId="ADAL" clId="{8891EF31-D485-41CE-BE7F-8E3FD237DB7A}" dt="2022-06-16T19:48:06.242" v="1534" actId="1076"/>
          <ac:spMkLst>
            <pc:docMk/>
            <pc:sldMk cId="1790422995" sldId="258"/>
            <ac:spMk id="554" creationId="{C94CC719-5927-C9FB-A979-5659895D815F}"/>
          </ac:spMkLst>
        </pc:spChg>
        <pc:spChg chg="mod">
          <ac:chgData name="Angela Chalhoub" userId="37d5dbaf-a4fe-4050-a0a2-028a6325c251" providerId="ADAL" clId="{8891EF31-D485-41CE-BE7F-8E3FD237DB7A}" dt="2022-06-16T19:48:06.242" v="1534" actId="1076"/>
          <ac:spMkLst>
            <pc:docMk/>
            <pc:sldMk cId="1790422995" sldId="258"/>
            <ac:spMk id="555" creationId="{839E30BA-E4F6-D73F-36B5-2927FD312CAC}"/>
          </ac:spMkLst>
        </pc:spChg>
        <pc:spChg chg="mod">
          <ac:chgData name="Angela Chalhoub" userId="37d5dbaf-a4fe-4050-a0a2-028a6325c251" providerId="ADAL" clId="{8891EF31-D485-41CE-BE7F-8E3FD237DB7A}" dt="2022-06-16T19:47:30.248" v="1531" actId="1076"/>
          <ac:spMkLst>
            <pc:docMk/>
            <pc:sldMk cId="1790422995" sldId="258"/>
            <ac:spMk id="556" creationId="{E3D6603E-DF77-A2F5-A7A3-6FBE5A954B21}"/>
          </ac:spMkLst>
        </pc:spChg>
        <pc:spChg chg="mod">
          <ac:chgData name="Angela Chalhoub" userId="37d5dbaf-a4fe-4050-a0a2-028a6325c251" providerId="ADAL" clId="{8891EF31-D485-41CE-BE7F-8E3FD237DB7A}" dt="2022-06-16T19:47:13.814" v="1526" actId="1076"/>
          <ac:spMkLst>
            <pc:docMk/>
            <pc:sldMk cId="1790422995" sldId="258"/>
            <ac:spMk id="557" creationId="{61C794FA-C557-75A6-F3E2-120704A9E5EB}"/>
          </ac:spMkLst>
        </pc:spChg>
        <pc:grpChg chg="add del mod topLvl">
          <ac:chgData name="Angela Chalhoub" userId="37d5dbaf-a4fe-4050-a0a2-028a6325c251" providerId="ADAL" clId="{8891EF31-D485-41CE-BE7F-8E3FD237DB7A}" dt="2022-06-16T19:38:54.942" v="1378" actId="165"/>
          <ac:grpSpMkLst>
            <pc:docMk/>
            <pc:sldMk cId="1790422995" sldId="258"/>
            <ac:grpSpMk id="2" creationId="{0EB020F0-7DE5-2DE2-B671-45A34F291B47}"/>
          </ac:grpSpMkLst>
        </pc:grpChg>
        <pc:grpChg chg="add mod">
          <ac:chgData name="Angela Chalhoub" userId="37d5dbaf-a4fe-4050-a0a2-028a6325c251" providerId="ADAL" clId="{8891EF31-D485-41CE-BE7F-8E3FD237DB7A}" dt="2022-06-16T19:42:46.417" v="1465" actId="1076"/>
          <ac:grpSpMkLst>
            <pc:docMk/>
            <pc:sldMk cId="1790422995" sldId="258"/>
            <ac:grpSpMk id="3" creationId="{FCDF639A-BCBC-7B3A-BC02-03199E049154}"/>
          </ac:grpSpMkLst>
        </pc:grpChg>
        <pc:grpChg chg="add mod">
          <ac:chgData name="Angela Chalhoub" userId="37d5dbaf-a4fe-4050-a0a2-028a6325c251" providerId="ADAL" clId="{8891EF31-D485-41CE-BE7F-8E3FD237DB7A}" dt="2022-06-16T19:42:59.121" v="1467" actId="1076"/>
          <ac:grpSpMkLst>
            <pc:docMk/>
            <pc:sldMk cId="1790422995" sldId="258"/>
            <ac:grpSpMk id="5" creationId="{E842425C-AFEA-E97B-D57E-B63D5D6FBCA0}"/>
          </ac:grpSpMkLst>
        </pc:grpChg>
        <pc:grpChg chg="add mod">
          <ac:chgData name="Angela Chalhoub" userId="37d5dbaf-a4fe-4050-a0a2-028a6325c251" providerId="ADAL" clId="{8891EF31-D485-41CE-BE7F-8E3FD237DB7A}" dt="2022-06-16T19:36:12.552" v="1353" actId="164"/>
          <ac:grpSpMkLst>
            <pc:docMk/>
            <pc:sldMk cId="1790422995" sldId="258"/>
            <ac:grpSpMk id="11" creationId="{EE184B7E-1103-ABEC-5158-CE01B0E343DE}"/>
          </ac:grpSpMkLst>
        </pc:grpChg>
        <pc:grpChg chg="add del mod">
          <ac:chgData name="Angela Chalhoub" userId="37d5dbaf-a4fe-4050-a0a2-028a6325c251" providerId="ADAL" clId="{8891EF31-D485-41CE-BE7F-8E3FD237DB7A}" dt="2022-06-16T19:38:38.343" v="1374" actId="165"/>
          <ac:grpSpMkLst>
            <pc:docMk/>
            <pc:sldMk cId="1790422995" sldId="258"/>
            <ac:grpSpMk id="12" creationId="{C8F15CB4-4ED7-6343-D8B3-BC462AE79264}"/>
          </ac:grpSpMkLst>
        </pc:grpChg>
        <pc:grpChg chg="add mod">
          <ac:chgData name="Angela Chalhoub" userId="37d5dbaf-a4fe-4050-a0a2-028a6325c251" providerId="ADAL" clId="{8891EF31-D485-41CE-BE7F-8E3FD237DB7A}" dt="2022-06-16T19:42:48.929" v="1466" actId="1076"/>
          <ac:grpSpMkLst>
            <pc:docMk/>
            <pc:sldMk cId="1790422995" sldId="258"/>
            <ac:grpSpMk id="13" creationId="{8E1289C9-F2A5-1ED1-57B3-A4958AE8B0AF}"/>
          </ac:grpSpMkLst>
        </pc:grpChg>
        <pc:grpChg chg="add del mod">
          <ac:chgData name="Angela Chalhoub" userId="37d5dbaf-a4fe-4050-a0a2-028a6325c251" providerId="ADAL" clId="{8891EF31-D485-41CE-BE7F-8E3FD237DB7A}" dt="2022-06-16T19:45:17.856" v="1501" actId="165"/>
          <ac:grpSpMkLst>
            <pc:docMk/>
            <pc:sldMk cId="1790422995" sldId="258"/>
            <ac:grpSpMk id="14" creationId="{51386695-BFB7-88EF-C420-4F67E60146BD}"/>
          </ac:grpSpMkLst>
        </pc:grpChg>
        <pc:grpChg chg="add mod">
          <ac:chgData name="Angela Chalhoub" userId="37d5dbaf-a4fe-4050-a0a2-028a6325c251" providerId="ADAL" clId="{8891EF31-D485-41CE-BE7F-8E3FD237DB7A}" dt="2022-06-16T19:48:06.242" v="1534" actId="1076"/>
          <ac:grpSpMkLst>
            <pc:docMk/>
            <pc:sldMk cId="1790422995" sldId="258"/>
            <ac:grpSpMk id="15" creationId="{AAF267C3-B427-E034-B436-0CB0024120A5}"/>
          </ac:grpSpMkLst>
        </pc:grpChg>
        <pc:grpChg chg="add mod topLvl">
          <ac:chgData name="Angela Chalhoub" userId="37d5dbaf-a4fe-4050-a0a2-028a6325c251" providerId="ADAL" clId="{8891EF31-D485-41CE-BE7F-8E3FD237DB7A}" dt="2022-06-16T19:42:48.929" v="1466" actId="1076"/>
          <ac:grpSpMkLst>
            <pc:docMk/>
            <pc:sldMk cId="1790422995" sldId="258"/>
            <ac:grpSpMk id="141" creationId="{518F6F0F-5A87-5DD3-38C1-F4913C8D020D}"/>
          </ac:grpSpMkLst>
        </pc:grpChg>
        <pc:grpChg chg="add mod topLvl">
          <ac:chgData name="Angela Chalhoub" userId="37d5dbaf-a4fe-4050-a0a2-028a6325c251" providerId="ADAL" clId="{8891EF31-D485-41CE-BE7F-8E3FD237DB7A}" dt="2022-06-16T19:42:48.929" v="1466" actId="1076"/>
          <ac:grpSpMkLst>
            <pc:docMk/>
            <pc:sldMk cId="1790422995" sldId="258"/>
            <ac:grpSpMk id="144" creationId="{E69465D9-A5AF-8572-77AA-16BCE8FD9820}"/>
          </ac:grpSpMkLst>
        </pc:grpChg>
        <pc:grpChg chg="mod">
          <ac:chgData name="Angela Chalhoub" userId="37d5dbaf-a4fe-4050-a0a2-028a6325c251" providerId="ADAL" clId="{8891EF31-D485-41CE-BE7F-8E3FD237DB7A}" dt="2022-06-16T19:42:48.929" v="1466" actId="1076"/>
          <ac:grpSpMkLst>
            <pc:docMk/>
            <pc:sldMk cId="1790422995" sldId="258"/>
            <ac:grpSpMk id="146" creationId="{E6325219-E9F9-24D8-F4C8-BCA843AFF8CC}"/>
          </ac:grpSpMkLst>
        </pc:grpChg>
        <pc:grpChg chg="add mod topLvl">
          <ac:chgData name="Angela Chalhoub" userId="37d5dbaf-a4fe-4050-a0a2-028a6325c251" providerId="ADAL" clId="{8891EF31-D485-41CE-BE7F-8E3FD237DB7A}" dt="2022-06-16T19:42:48.929" v="1466" actId="1076"/>
          <ac:grpSpMkLst>
            <pc:docMk/>
            <pc:sldMk cId="1790422995" sldId="258"/>
            <ac:grpSpMk id="151" creationId="{FEA6FCC2-D0A8-9234-6204-84E8C7BC6025}"/>
          </ac:grpSpMkLst>
        </pc:grpChg>
        <pc:grpChg chg="mod">
          <ac:chgData name="Angela Chalhoub" userId="37d5dbaf-a4fe-4050-a0a2-028a6325c251" providerId="ADAL" clId="{8891EF31-D485-41CE-BE7F-8E3FD237DB7A}" dt="2022-06-16T19:42:48.929" v="1466" actId="1076"/>
          <ac:grpSpMkLst>
            <pc:docMk/>
            <pc:sldMk cId="1790422995" sldId="258"/>
            <ac:grpSpMk id="152" creationId="{1EFAD51F-5448-1FA1-9958-FA15FC38BDCF}"/>
          </ac:grpSpMkLst>
        </pc:grpChg>
        <pc:grpChg chg="mod">
          <ac:chgData name="Angela Chalhoub" userId="37d5dbaf-a4fe-4050-a0a2-028a6325c251" providerId="ADAL" clId="{8891EF31-D485-41CE-BE7F-8E3FD237DB7A}" dt="2022-06-16T19:36:02.193" v="1351" actId="1076"/>
          <ac:grpSpMkLst>
            <pc:docMk/>
            <pc:sldMk cId="1790422995" sldId="258"/>
            <ac:grpSpMk id="431" creationId="{682587B5-F7B5-0E5D-E1C2-8D0671A0EFDB}"/>
          </ac:grpSpMkLst>
        </pc:grpChg>
        <pc:grpChg chg="mod">
          <ac:chgData name="Angela Chalhoub" userId="37d5dbaf-a4fe-4050-a0a2-028a6325c251" providerId="ADAL" clId="{8891EF31-D485-41CE-BE7F-8E3FD237DB7A}" dt="2022-06-16T19:36:02.193" v="1351" actId="1076"/>
          <ac:grpSpMkLst>
            <pc:docMk/>
            <pc:sldMk cId="1790422995" sldId="258"/>
            <ac:grpSpMk id="443" creationId="{62EAF27E-128E-7A69-5C6B-FAA6A759EC9C}"/>
          </ac:grpSpMkLst>
        </pc:grpChg>
        <pc:grpChg chg="mod">
          <ac:chgData name="Angela Chalhoub" userId="37d5dbaf-a4fe-4050-a0a2-028a6325c251" providerId="ADAL" clId="{8891EF31-D485-41CE-BE7F-8E3FD237DB7A}" dt="2022-06-16T19:36:02.193" v="1351" actId="1076"/>
          <ac:grpSpMkLst>
            <pc:docMk/>
            <pc:sldMk cId="1790422995" sldId="258"/>
            <ac:grpSpMk id="455" creationId="{CB9B3818-F14C-0133-D736-FC99AAF7C791}"/>
          </ac:grpSpMkLst>
        </pc:grpChg>
        <pc:grpChg chg="mod">
          <ac:chgData name="Angela Chalhoub" userId="37d5dbaf-a4fe-4050-a0a2-028a6325c251" providerId="ADAL" clId="{8891EF31-D485-41CE-BE7F-8E3FD237DB7A}" dt="2022-06-16T19:36:12.552" v="1353" actId="164"/>
          <ac:grpSpMkLst>
            <pc:docMk/>
            <pc:sldMk cId="1790422995" sldId="258"/>
            <ac:grpSpMk id="459" creationId="{183FFB4A-6CE3-7484-3AAC-AA3AFBFE8DAC}"/>
          </ac:grpSpMkLst>
        </pc:grpChg>
        <pc:grpChg chg="mod">
          <ac:chgData name="Angela Chalhoub" userId="37d5dbaf-a4fe-4050-a0a2-028a6325c251" providerId="ADAL" clId="{8891EF31-D485-41CE-BE7F-8E3FD237DB7A}" dt="2022-06-16T19:36:12.552" v="1353" actId="164"/>
          <ac:grpSpMkLst>
            <pc:docMk/>
            <pc:sldMk cId="1790422995" sldId="258"/>
            <ac:grpSpMk id="464" creationId="{BF243C49-D52F-A315-CBDD-C95052C3B9CF}"/>
          </ac:grpSpMkLst>
        </pc:grpChg>
        <pc:grpChg chg="mod topLvl">
          <ac:chgData name="Angela Chalhoub" userId="37d5dbaf-a4fe-4050-a0a2-028a6325c251" providerId="ADAL" clId="{8891EF31-D485-41CE-BE7F-8E3FD237DB7A}" dt="2022-06-16T19:48:06.242" v="1534" actId="1076"/>
          <ac:grpSpMkLst>
            <pc:docMk/>
            <pc:sldMk cId="1790422995" sldId="258"/>
            <ac:grpSpMk id="471" creationId="{F83CA74E-941A-5149-CAB8-8DF835827DDF}"/>
          </ac:grpSpMkLst>
        </pc:grpChg>
        <pc:grpChg chg="mod topLvl">
          <ac:chgData name="Angela Chalhoub" userId="37d5dbaf-a4fe-4050-a0a2-028a6325c251" providerId="ADAL" clId="{8891EF31-D485-41CE-BE7F-8E3FD237DB7A}" dt="2022-06-16T19:48:06.242" v="1534" actId="1076"/>
          <ac:grpSpMkLst>
            <pc:docMk/>
            <pc:sldMk cId="1790422995" sldId="258"/>
            <ac:grpSpMk id="474" creationId="{D8E29B38-F95B-D3B2-ED59-B3A432AB70FF}"/>
          </ac:grpSpMkLst>
        </pc:grpChg>
        <pc:grpChg chg="mod topLvl">
          <ac:chgData name="Angela Chalhoub" userId="37d5dbaf-a4fe-4050-a0a2-028a6325c251" providerId="ADAL" clId="{8891EF31-D485-41CE-BE7F-8E3FD237DB7A}" dt="2022-06-16T19:48:06.242" v="1534" actId="1076"/>
          <ac:grpSpMkLst>
            <pc:docMk/>
            <pc:sldMk cId="1790422995" sldId="258"/>
            <ac:grpSpMk id="482" creationId="{02300EA6-84BD-2004-0B92-D8D52AA72D21}"/>
          </ac:grpSpMkLst>
        </pc:grpChg>
        <pc:grpChg chg="del">
          <ac:chgData name="Angela Chalhoub" userId="37d5dbaf-a4fe-4050-a0a2-028a6325c251" providerId="ADAL" clId="{8891EF31-D485-41CE-BE7F-8E3FD237DB7A}" dt="2022-06-16T19:44:52.104" v="1493" actId="165"/>
          <ac:grpSpMkLst>
            <pc:docMk/>
            <pc:sldMk cId="1790422995" sldId="258"/>
            <ac:grpSpMk id="491" creationId="{EEB5C4B5-3537-C40A-23E5-7ADB8A970916}"/>
          </ac:grpSpMkLst>
        </pc:grpChg>
        <pc:grpChg chg="del">
          <ac:chgData name="Angela Chalhoub" userId="37d5dbaf-a4fe-4050-a0a2-028a6325c251" providerId="ADAL" clId="{8891EF31-D485-41CE-BE7F-8E3FD237DB7A}" dt="2022-06-16T19:12:20.387" v="1015" actId="478"/>
          <ac:grpSpMkLst>
            <pc:docMk/>
            <pc:sldMk cId="1790422995" sldId="258"/>
            <ac:grpSpMk id="492" creationId="{CE8891BE-9A87-11BA-57F9-D09A0F8E0014}"/>
          </ac:grpSpMkLst>
        </pc:grpChg>
        <pc:grpChg chg="mod">
          <ac:chgData name="Angela Chalhoub" userId="37d5dbaf-a4fe-4050-a0a2-028a6325c251" providerId="ADAL" clId="{8891EF31-D485-41CE-BE7F-8E3FD237DB7A}" dt="2022-06-16T19:35:57.864" v="1350" actId="1076"/>
          <ac:grpSpMkLst>
            <pc:docMk/>
            <pc:sldMk cId="1790422995" sldId="258"/>
            <ac:grpSpMk id="493" creationId="{5BDDC8E9-0A41-A0C7-06CB-80298FCB9A07}"/>
          </ac:grpSpMkLst>
        </pc:grpChg>
        <pc:grpChg chg="mod">
          <ac:chgData name="Angela Chalhoub" userId="37d5dbaf-a4fe-4050-a0a2-028a6325c251" providerId="ADAL" clId="{8891EF31-D485-41CE-BE7F-8E3FD237DB7A}" dt="2022-06-16T19:35:37.792" v="1345" actId="1076"/>
          <ac:grpSpMkLst>
            <pc:docMk/>
            <pc:sldMk cId="1790422995" sldId="258"/>
            <ac:grpSpMk id="494" creationId="{7955E568-4425-D1BF-25A6-0243068CAAF2}"/>
          </ac:grpSpMkLst>
        </pc:grpChg>
        <pc:grpChg chg="mod">
          <ac:chgData name="Angela Chalhoub" userId="37d5dbaf-a4fe-4050-a0a2-028a6325c251" providerId="ADAL" clId="{8891EF31-D485-41CE-BE7F-8E3FD237DB7A}" dt="2022-06-16T19:36:02.193" v="1351" actId="1076"/>
          <ac:grpSpMkLst>
            <pc:docMk/>
            <pc:sldMk cId="1790422995" sldId="258"/>
            <ac:grpSpMk id="500" creationId="{F877E0EF-A17A-2FFB-79C1-8725D2F3AC40}"/>
          </ac:grpSpMkLst>
        </pc:grpChg>
        <pc:grpChg chg="mod">
          <ac:chgData name="Angela Chalhoub" userId="37d5dbaf-a4fe-4050-a0a2-028a6325c251" providerId="ADAL" clId="{8891EF31-D485-41CE-BE7F-8E3FD237DB7A}" dt="2022-06-16T19:36:02.193" v="1351" actId="1076"/>
          <ac:grpSpMkLst>
            <pc:docMk/>
            <pc:sldMk cId="1790422995" sldId="258"/>
            <ac:grpSpMk id="523" creationId="{7F7E48C9-BDCD-3CCB-97F4-16EBAA0EE831}"/>
          </ac:grpSpMkLst>
        </pc:grpChg>
        <pc:grpChg chg="mod">
          <ac:chgData name="Angela Chalhoub" userId="37d5dbaf-a4fe-4050-a0a2-028a6325c251" providerId="ADAL" clId="{8891EF31-D485-41CE-BE7F-8E3FD237DB7A}" dt="2022-06-16T19:36:12.552" v="1353" actId="164"/>
          <ac:grpSpMkLst>
            <pc:docMk/>
            <pc:sldMk cId="1790422995" sldId="258"/>
            <ac:grpSpMk id="524" creationId="{1ABFE8A3-2158-762C-2034-8E02616846D2}"/>
          </ac:grpSpMkLst>
        </pc:grpChg>
        <pc:grpChg chg="mod">
          <ac:chgData name="Angela Chalhoub" userId="37d5dbaf-a4fe-4050-a0a2-028a6325c251" providerId="ADAL" clId="{8891EF31-D485-41CE-BE7F-8E3FD237DB7A}" dt="2022-06-16T19:42:46.417" v="1465" actId="1076"/>
          <ac:grpSpMkLst>
            <pc:docMk/>
            <pc:sldMk cId="1790422995" sldId="258"/>
            <ac:grpSpMk id="527" creationId="{74D10D41-B153-34FD-38C1-23A0A865DFF1}"/>
          </ac:grpSpMkLst>
        </pc:grpChg>
        <pc:grpChg chg="mod">
          <ac:chgData name="Angela Chalhoub" userId="37d5dbaf-a4fe-4050-a0a2-028a6325c251" providerId="ADAL" clId="{8891EF31-D485-41CE-BE7F-8E3FD237DB7A}" dt="2022-06-16T19:42:46.417" v="1465" actId="1076"/>
          <ac:grpSpMkLst>
            <pc:docMk/>
            <pc:sldMk cId="1790422995" sldId="258"/>
            <ac:grpSpMk id="538" creationId="{21A4B4FC-F8C6-4A3F-C602-8100E3432110}"/>
          </ac:grpSpMkLst>
        </pc:grpChg>
        <pc:picChg chg="mod">
          <ac:chgData name="Angela Chalhoub" userId="37d5dbaf-a4fe-4050-a0a2-028a6325c251" providerId="ADAL" clId="{8891EF31-D485-41CE-BE7F-8E3FD237DB7A}" dt="2022-06-16T19:46:45.369" v="1520" actId="1076"/>
          <ac:picMkLst>
            <pc:docMk/>
            <pc:sldMk cId="1790422995" sldId="258"/>
            <ac:picMk id="4" creationId="{CBB25EC4-FE4A-83EF-7E0B-A18B440C54DC}"/>
          </ac:picMkLst>
        </pc:picChg>
        <pc:picChg chg="mod modCrop">
          <ac:chgData name="Angela Chalhoub" userId="37d5dbaf-a4fe-4050-a0a2-028a6325c251" providerId="ADAL" clId="{8891EF31-D485-41CE-BE7F-8E3FD237DB7A}" dt="2022-06-16T19:35:51.632" v="1348" actId="732"/>
          <ac:picMkLst>
            <pc:docMk/>
            <pc:sldMk cId="1790422995" sldId="258"/>
            <ac:picMk id="94" creationId="{EEA650AC-4DA5-BD82-BC4A-B7C4C2C2B3F8}"/>
          </ac:picMkLst>
        </pc:picChg>
        <pc:picChg chg="mod">
          <ac:chgData name="Angela Chalhoub" userId="37d5dbaf-a4fe-4050-a0a2-028a6325c251" providerId="ADAL" clId="{8891EF31-D485-41CE-BE7F-8E3FD237DB7A}" dt="2022-06-16T19:42:48.929" v="1466" actId="1076"/>
          <ac:picMkLst>
            <pc:docMk/>
            <pc:sldMk cId="1790422995" sldId="258"/>
            <ac:picMk id="143" creationId="{3DCD7423-7928-047B-50CB-0AB3CE22A14F}"/>
          </ac:picMkLst>
        </pc:picChg>
        <pc:picChg chg="add mod topLvl">
          <ac:chgData name="Angela Chalhoub" userId="37d5dbaf-a4fe-4050-a0a2-028a6325c251" providerId="ADAL" clId="{8891EF31-D485-41CE-BE7F-8E3FD237DB7A}" dt="2022-06-16T19:42:48.929" v="1466" actId="1076"/>
          <ac:picMkLst>
            <pc:docMk/>
            <pc:sldMk cId="1790422995" sldId="258"/>
            <ac:picMk id="149" creationId="{3747B2FC-146F-BD15-F4E5-481D629E9116}"/>
          </ac:picMkLst>
        </pc:picChg>
        <pc:picChg chg="add mod topLvl">
          <ac:chgData name="Angela Chalhoub" userId="37d5dbaf-a4fe-4050-a0a2-028a6325c251" providerId="ADAL" clId="{8891EF31-D485-41CE-BE7F-8E3FD237DB7A}" dt="2022-06-16T19:42:48.929" v="1466" actId="1076"/>
          <ac:picMkLst>
            <pc:docMk/>
            <pc:sldMk cId="1790422995" sldId="258"/>
            <ac:picMk id="150" creationId="{F12E4819-39C4-97F4-5F3F-3B404E3DDE62}"/>
          </ac:picMkLst>
        </pc:picChg>
        <pc:picChg chg="mod">
          <ac:chgData name="Angela Chalhoub" userId="37d5dbaf-a4fe-4050-a0a2-028a6325c251" providerId="ADAL" clId="{8891EF31-D485-41CE-BE7F-8E3FD237DB7A}" dt="2022-06-16T19:36:02.193" v="1351" actId="1076"/>
          <ac:picMkLst>
            <pc:docMk/>
            <pc:sldMk cId="1790422995" sldId="258"/>
            <ac:picMk id="440" creationId="{06767938-515F-5FF6-2F4C-6C8556D5DE7A}"/>
          </ac:picMkLst>
        </pc:picChg>
        <pc:picChg chg="mod">
          <ac:chgData name="Angela Chalhoub" userId="37d5dbaf-a4fe-4050-a0a2-028a6325c251" providerId="ADAL" clId="{8891EF31-D485-41CE-BE7F-8E3FD237DB7A}" dt="2022-06-16T19:36:02.193" v="1351" actId="1076"/>
          <ac:picMkLst>
            <pc:docMk/>
            <pc:sldMk cId="1790422995" sldId="258"/>
            <ac:picMk id="442" creationId="{B7587230-C1B9-65B4-6FA1-5E7F4B3396BF}"/>
          </ac:picMkLst>
        </pc:picChg>
        <pc:picChg chg="mod">
          <ac:chgData name="Angela Chalhoub" userId="37d5dbaf-a4fe-4050-a0a2-028a6325c251" providerId="ADAL" clId="{8891EF31-D485-41CE-BE7F-8E3FD237DB7A}" dt="2022-06-16T19:36:02.193" v="1351" actId="1076"/>
          <ac:picMkLst>
            <pc:docMk/>
            <pc:sldMk cId="1790422995" sldId="258"/>
            <ac:picMk id="450" creationId="{A2F8F578-435C-2E68-6572-4AAEF80529B9}"/>
          </ac:picMkLst>
        </pc:picChg>
        <pc:picChg chg="mod">
          <ac:chgData name="Angela Chalhoub" userId="37d5dbaf-a4fe-4050-a0a2-028a6325c251" providerId="ADAL" clId="{8891EF31-D485-41CE-BE7F-8E3FD237DB7A}" dt="2022-06-16T19:36:02.193" v="1351" actId="1076"/>
          <ac:picMkLst>
            <pc:docMk/>
            <pc:sldMk cId="1790422995" sldId="258"/>
            <ac:picMk id="454" creationId="{4F1CBDE4-3FD7-B702-9F18-06183E8C0D96}"/>
          </ac:picMkLst>
        </pc:picChg>
        <pc:picChg chg="mod topLvl">
          <ac:chgData name="Angela Chalhoub" userId="37d5dbaf-a4fe-4050-a0a2-028a6325c251" providerId="ADAL" clId="{8891EF31-D485-41CE-BE7F-8E3FD237DB7A}" dt="2022-06-16T19:48:06.242" v="1534" actId="1076"/>
          <ac:picMkLst>
            <pc:docMk/>
            <pc:sldMk cId="1790422995" sldId="258"/>
            <ac:picMk id="470" creationId="{3CD8066F-000D-3047-0BCC-F1E1765ED2CC}"/>
          </ac:picMkLst>
        </pc:picChg>
        <pc:picChg chg="del mod">
          <ac:chgData name="Angela Chalhoub" userId="37d5dbaf-a4fe-4050-a0a2-028a6325c251" providerId="ADAL" clId="{8891EF31-D485-41CE-BE7F-8E3FD237DB7A}" dt="2022-06-16T19:36:15.776" v="1354" actId="478"/>
          <ac:picMkLst>
            <pc:docMk/>
            <pc:sldMk cId="1790422995" sldId="258"/>
            <ac:picMk id="525" creationId="{4A3FD566-0240-47D4-3663-A78D10742915}"/>
          </ac:picMkLst>
        </pc:picChg>
        <pc:picChg chg="del">
          <ac:chgData name="Angela Chalhoub" userId="37d5dbaf-a4fe-4050-a0a2-028a6325c251" providerId="ADAL" clId="{8891EF31-D485-41CE-BE7F-8E3FD237DB7A}" dt="2022-06-16T18:58:37.991" v="1007" actId="478"/>
          <ac:picMkLst>
            <pc:docMk/>
            <pc:sldMk cId="1790422995" sldId="258"/>
            <ac:picMk id="558" creationId="{F237D564-CE90-B2C4-3084-69D8FF87AC6E}"/>
          </ac:picMkLst>
        </pc:picChg>
        <pc:cxnChg chg="add mod">
          <ac:chgData name="Angela Chalhoub" userId="37d5dbaf-a4fe-4050-a0a2-028a6325c251" providerId="ADAL" clId="{8891EF31-D485-41CE-BE7F-8E3FD237DB7A}" dt="2022-06-16T19:42:59.121" v="1467" actId="1076"/>
          <ac:cxnSpMkLst>
            <pc:docMk/>
            <pc:sldMk cId="1790422995" sldId="258"/>
            <ac:cxnSpMk id="9" creationId="{EDA9713F-ADA9-6828-8B32-ABA2B36BEFCF}"/>
          </ac:cxnSpMkLst>
        </pc:cxnChg>
      </pc:sldChg>
      <pc:sldChg chg="addSp delSp modSp add mod ord">
        <pc:chgData name="Angela Chalhoub" userId="37d5dbaf-a4fe-4050-a0a2-028a6325c251" providerId="ADAL" clId="{8891EF31-D485-41CE-BE7F-8E3FD237DB7A}" dt="2022-06-16T19:53:47.784" v="1605" actId="1076"/>
        <pc:sldMkLst>
          <pc:docMk/>
          <pc:sldMk cId="691554383" sldId="259"/>
        </pc:sldMkLst>
        <pc:spChg chg="mod">
          <ac:chgData name="Angela Chalhoub" userId="37d5dbaf-a4fe-4050-a0a2-028a6325c251" providerId="ADAL" clId="{8891EF31-D485-41CE-BE7F-8E3FD237DB7A}" dt="2022-06-16T19:52:15.966" v="1590" actId="1076"/>
          <ac:spMkLst>
            <pc:docMk/>
            <pc:sldMk cId="691554383" sldId="259"/>
            <ac:spMk id="181" creationId="{47C51866-58FA-C8D7-7021-8FFF819FD065}"/>
          </ac:spMkLst>
        </pc:spChg>
        <pc:spChg chg="mod">
          <ac:chgData name="Angela Chalhoub" userId="37d5dbaf-a4fe-4050-a0a2-028a6325c251" providerId="ADAL" clId="{8891EF31-D485-41CE-BE7F-8E3FD237DB7A}" dt="2022-06-16T19:51:08.970" v="1574" actId="207"/>
          <ac:spMkLst>
            <pc:docMk/>
            <pc:sldMk cId="691554383" sldId="259"/>
            <ac:spMk id="183" creationId="{7868CE25-E0E8-B567-E7B9-66D815262022}"/>
          </ac:spMkLst>
        </pc:spChg>
        <pc:spChg chg="mod">
          <ac:chgData name="Angela Chalhoub" userId="37d5dbaf-a4fe-4050-a0a2-028a6325c251" providerId="ADAL" clId="{8891EF31-D485-41CE-BE7F-8E3FD237DB7A}" dt="2022-06-16T19:51:03.801" v="1573" actId="14100"/>
          <ac:spMkLst>
            <pc:docMk/>
            <pc:sldMk cId="691554383" sldId="259"/>
            <ac:spMk id="423" creationId="{F31F5F31-E65E-9AF8-CDEA-0C345225EC71}"/>
          </ac:spMkLst>
        </pc:spChg>
        <pc:spChg chg="mod">
          <ac:chgData name="Angela Chalhoub" userId="37d5dbaf-a4fe-4050-a0a2-028a6325c251" providerId="ADAL" clId="{8891EF31-D485-41CE-BE7F-8E3FD237DB7A}" dt="2022-06-16T19:53:21.730" v="1600" actId="1076"/>
          <ac:spMkLst>
            <pc:docMk/>
            <pc:sldMk cId="691554383" sldId="259"/>
            <ac:spMk id="472" creationId="{04299249-6AFA-1DA6-E4AC-053D17912F1A}"/>
          </ac:spMkLst>
        </pc:spChg>
        <pc:spChg chg="mod">
          <ac:chgData name="Angela Chalhoub" userId="37d5dbaf-a4fe-4050-a0a2-028a6325c251" providerId="ADAL" clId="{8891EF31-D485-41CE-BE7F-8E3FD237DB7A}" dt="2022-06-16T19:53:21.730" v="1600" actId="1076"/>
          <ac:spMkLst>
            <pc:docMk/>
            <pc:sldMk cId="691554383" sldId="259"/>
            <ac:spMk id="473" creationId="{EC4222CE-72FF-3862-8874-BE1E1481049B}"/>
          </ac:spMkLst>
        </pc:spChg>
        <pc:spChg chg="mod">
          <ac:chgData name="Angela Chalhoub" userId="37d5dbaf-a4fe-4050-a0a2-028a6325c251" providerId="ADAL" clId="{8891EF31-D485-41CE-BE7F-8E3FD237DB7A}" dt="2022-06-16T19:53:21.730" v="1600" actId="1076"/>
          <ac:spMkLst>
            <pc:docMk/>
            <pc:sldMk cId="691554383" sldId="259"/>
            <ac:spMk id="475" creationId="{D11B2990-8E7C-5CC2-93F2-2F8B50AE3123}"/>
          </ac:spMkLst>
        </pc:spChg>
        <pc:spChg chg="mod">
          <ac:chgData name="Angela Chalhoub" userId="37d5dbaf-a4fe-4050-a0a2-028a6325c251" providerId="ADAL" clId="{8891EF31-D485-41CE-BE7F-8E3FD237DB7A}" dt="2022-06-16T19:53:21.730" v="1600" actId="1076"/>
          <ac:spMkLst>
            <pc:docMk/>
            <pc:sldMk cId="691554383" sldId="259"/>
            <ac:spMk id="476" creationId="{EABCE4DD-1F3D-3319-789D-F47625A8BB6C}"/>
          </ac:spMkLst>
        </pc:spChg>
        <pc:spChg chg="mod">
          <ac:chgData name="Angela Chalhoub" userId="37d5dbaf-a4fe-4050-a0a2-028a6325c251" providerId="ADAL" clId="{8891EF31-D485-41CE-BE7F-8E3FD237DB7A}" dt="2022-06-16T19:53:21.730" v="1600" actId="1076"/>
          <ac:spMkLst>
            <pc:docMk/>
            <pc:sldMk cId="691554383" sldId="259"/>
            <ac:spMk id="477" creationId="{C83915AF-C446-8E9F-3E05-946A60C7BE01}"/>
          </ac:spMkLst>
        </pc:spChg>
        <pc:spChg chg="mod">
          <ac:chgData name="Angela Chalhoub" userId="37d5dbaf-a4fe-4050-a0a2-028a6325c251" providerId="ADAL" clId="{8891EF31-D485-41CE-BE7F-8E3FD237DB7A}" dt="2022-06-16T19:53:21.730" v="1600" actId="1076"/>
          <ac:spMkLst>
            <pc:docMk/>
            <pc:sldMk cId="691554383" sldId="259"/>
            <ac:spMk id="478" creationId="{18991140-E9F6-38EB-69C3-9932DBD0D977}"/>
          </ac:spMkLst>
        </pc:spChg>
        <pc:spChg chg="mod">
          <ac:chgData name="Angela Chalhoub" userId="37d5dbaf-a4fe-4050-a0a2-028a6325c251" providerId="ADAL" clId="{8891EF31-D485-41CE-BE7F-8E3FD237DB7A}" dt="2022-06-16T19:53:21.730" v="1600" actId="1076"/>
          <ac:spMkLst>
            <pc:docMk/>
            <pc:sldMk cId="691554383" sldId="259"/>
            <ac:spMk id="479" creationId="{7303AAEA-9ADD-B773-888D-75C291BDC3C9}"/>
          </ac:spMkLst>
        </pc:spChg>
        <pc:spChg chg="mod">
          <ac:chgData name="Angela Chalhoub" userId="37d5dbaf-a4fe-4050-a0a2-028a6325c251" providerId="ADAL" clId="{8891EF31-D485-41CE-BE7F-8E3FD237DB7A}" dt="2022-06-16T19:53:21.730" v="1600" actId="1076"/>
          <ac:spMkLst>
            <pc:docMk/>
            <pc:sldMk cId="691554383" sldId="259"/>
            <ac:spMk id="480" creationId="{0C8FA5DD-5B56-1428-A548-1793F77DEB44}"/>
          </ac:spMkLst>
        </pc:spChg>
        <pc:spChg chg="mod">
          <ac:chgData name="Angela Chalhoub" userId="37d5dbaf-a4fe-4050-a0a2-028a6325c251" providerId="ADAL" clId="{8891EF31-D485-41CE-BE7F-8E3FD237DB7A}" dt="2022-06-16T19:53:21.730" v="1600" actId="1076"/>
          <ac:spMkLst>
            <pc:docMk/>
            <pc:sldMk cId="691554383" sldId="259"/>
            <ac:spMk id="481" creationId="{9622112F-C3FE-AC51-3508-906110376AE0}"/>
          </ac:spMkLst>
        </pc:spChg>
        <pc:spChg chg="mod">
          <ac:chgData name="Angela Chalhoub" userId="37d5dbaf-a4fe-4050-a0a2-028a6325c251" providerId="ADAL" clId="{8891EF31-D485-41CE-BE7F-8E3FD237DB7A}" dt="2022-06-16T19:53:21.730" v="1600" actId="1076"/>
          <ac:spMkLst>
            <pc:docMk/>
            <pc:sldMk cId="691554383" sldId="259"/>
            <ac:spMk id="483" creationId="{24603439-8745-0C1D-AE03-21A515420970}"/>
          </ac:spMkLst>
        </pc:spChg>
        <pc:spChg chg="mod">
          <ac:chgData name="Angela Chalhoub" userId="37d5dbaf-a4fe-4050-a0a2-028a6325c251" providerId="ADAL" clId="{8891EF31-D485-41CE-BE7F-8E3FD237DB7A}" dt="2022-06-16T19:53:21.730" v="1600" actId="1076"/>
          <ac:spMkLst>
            <pc:docMk/>
            <pc:sldMk cId="691554383" sldId="259"/>
            <ac:spMk id="484" creationId="{0245AFB3-DF76-48D5-337C-AF972E7F2650}"/>
          </ac:spMkLst>
        </pc:spChg>
        <pc:spChg chg="mod">
          <ac:chgData name="Angela Chalhoub" userId="37d5dbaf-a4fe-4050-a0a2-028a6325c251" providerId="ADAL" clId="{8891EF31-D485-41CE-BE7F-8E3FD237DB7A}" dt="2022-06-16T19:53:21.730" v="1600" actId="1076"/>
          <ac:spMkLst>
            <pc:docMk/>
            <pc:sldMk cId="691554383" sldId="259"/>
            <ac:spMk id="485" creationId="{003538BC-7179-0986-B43C-BACAF7FC7F61}"/>
          </ac:spMkLst>
        </pc:spChg>
        <pc:spChg chg="mod">
          <ac:chgData name="Angela Chalhoub" userId="37d5dbaf-a4fe-4050-a0a2-028a6325c251" providerId="ADAL" clId="{8891EF31-D485-41CE-BE7F-8E3FD237DB7A}" dt="2022-06-16T19:53:21.730" v="1600" actId="1076"/>
          <ac:spMkLst>
            <pc:docMk/>
            <pc:sldMk cId="691554383" sldId="259"/>
            <ac:spMk id="486" creationId="{20C6B7D7-2BB0-FA6A-D10D-4B64B781D46C}"/>
          </ac:spMkLst>
        </pc:spChg>
        <pc:spChg chg="mod">
          <ac:chgData name="Angela Chalhoub" userId="37d5dbaf-a4fe-4050-a0a2-028a6325c251" providerId="ADAL" clId="{8891EF31-D485-41CE-BE7F-8E3FD237DB7A}" dt="2022-06-16T19:53:21.730" v="1600" actId="1076"/>
          <ac:spMkLst>
            <pc:docMk/>
            <pc:sldMk cId="691554383" sldId="259"/>
            <ac:spMk id="487" creationId="{2C1732AE-824B-86D2-54C8-241914F6CBA1}"/>
          </ac:spMkLst>
        </pc:spChg>
        <pc:spChg chg="mod">
          <ac:chgData name="Angela Chalhoub" userId="37d5dbaf-a4fe-4050-a0a2-028a6325c251" providerId="ADAL" clId="{8891EF31-D485-41CE-BE7F-8E3FD237DB7A}" dt="2022-06-16T19:53:21.730" v="1600" actId="1076"/>
          <ac:spMkLst>
            <pc:docMk/>
            <pc:sldMk cId="691554383" sldId="259"/>
            <ac:spMk id="488" creationId="{738000A5-FB87-5430-D628-694E679D6383}"/>
          </ac:spMkLst>
        </pc:spChg>
        <pc:spChg chg="mod">
          <ac:chgData name="Angela Chalhoub" userId="37d5dbaf-a4fe-4050-a0a2-028a6325c251" providerId="ADAL" clId="{8891EF31-D485-41CE-BE7F-8E3FD237DB7A}" dt="2022-06-16T19:53:21.730" v="1600" actId="1076"/>
          <ac:spMkLst>
            <pc:docMk/>
            <pc:sldMk cId="691554383" sldId="259"/>
            <ac:spMk id="489" creationId="{7620CA25-D39A-8D37-203E-F7EC07DCA690}"/>
          </ac:spMkLst>
        </pc:spChg>
        <pc:spChg chg="mod">
          <ac:chgData name="Angela Chalhoub" userId="37d5dbaf-a4fe-4050-a0a2-028a6325c251" providerId="ADAL" clId="{8891EF31-D485-41CE-BE7F-8E3FD237DB7A}" dt="2022-06-16T19:53:47.784" v="1605" actId="1076"/>
          <ac:spMkLst>
            <pc:docMk/>
            <pc:sldMk cId="691554383" sldId="259"/>
            <ac:spMk id="551" creationId="{06552DF2-6F09-317A-2280-BB03AEA1325C}"/>
          </ac:spMkLst>
        </pc:spChg>
        <pc:spChg chg="mod topLvl">
          <ac:chgData name="Angela Chalhoub" userId="37d5dbaf-a4fe-4050-a0a2-028a6325c251" providerId="ADAL" clId="{8891EF31-D485-41CE-BE7F-8E3FD237DB7A}" dt="2022-06-16T19:53:21.730" v="1600" actId="1076"/>
          <ac:spMkLst>
            <pc:docMk/>
            <pc:sldMk cId="691554383" sldId="259"/>
            <ac:spMk id="552" creationId="{B59D125A-01D4-A9A4-5828-59A806C3215B}"/>
          </ac:spMkLst>
        </pc:spChg>
        <pc:spChg chg="mod topLvl">
          <ac:chgData name="Angela Chalhoub" userId="37d5dbaf-a4fe-4050-a0a2-028a6325c251" providerId="ADAL" clId="{8891EF31-D485-41CE-BE7F-8E3FD237DB7A}" dt="2022-06-16T19:53:21.730" v="1600" actId="1076"/>
          <ac:spMkLst>
            <pc:docMk/>
            <pc:sldMk cId="691554383" sldId="259"/>
            <ac:spMk id="553" creationId="{E6E98471-C8BE-A472-FACC-CC6A4BE2F415}"/>
          </ac:spMkLst>
        </pc:spChg>
        <pc:spChg chg="mod topLvl">
          <ac:chgData name="Angela Chalhoub" userId="37d5dbaf-a4fe-4050-a0a2-028a6325c251" providerId="ADAL" clId="{8891EF31-D485-41CE-BE7F-8E3FD237DB7A}" dt="2022-06-16T19:53:21.730" v="1600" actId="1076"/>
          <ac:spMkLst>
            <pc:docMk/>
            <pc:sldMk cId="691554383" sldId="259"/>
            <ac:spMk id="554" creationId="{C94CC719-5927-C9FB-A979-5659895D815F}"/>
          </ac:spMkLst>
        </pc:spChg>
        <pc:spChg chg="mod topLvl">
          <ac:chgData name="Angela Chalhoub" userId="37d5dbaf-a4fe-4050-a0a2-028a6325c251" providerId="ADAL" clId="{8891EF31-D485-41CE-BE7F-8E3FD237DB7A}" dt="2022-06-16T19:53:27.393" v="1602" actId="14100"/>
          <ac:spMkLst>
            <pc:docMk/>
            <pc:sldMk cId="691554383" sldId="259"/>
            <ac:spMk id="555" creationId="{839E30BA-E4F6-D73F-36B5-2927FD312CAC}"/>
          </ac:spMkLst>
        </pc:spChg>
        <pc:spChg chg="mod">
          <ac:chgData name="Angela Chalhoub" userId="37d5dbaf-a4fe-4050-a0a2-028a6325c251" providerId="ADAL" clId="{8891EF31-D485-41CE-BE7F-8E3FD237DB7A}" dt="2022-06-16T19:50:05.480" v="1566" actId="1076"/>
          <ac:spMkLst>
            <pc:docMk/>
            <pc:sldMk cId="691554383" sldId="259"/>
            <ac:spMk id="556" creationId="{E3D6603E-DF77-A2F5-A7A3-6FBE5A954B21}"/>
          </ac:spMkLst>
        </pc:spChg>
        <pc:spChg chg="mod">
          <ac:chgData name="Angela Chalhoub" userId="37d5dbaf-a4fe-4050-a0a2-028a6325c251" providerId="ADAL" clId="{8891EF31-D485-41CE-BE7F-8E3FD237DB7A}" dt="2022-06-16T19:50:05.480" v="1566" actId="1076"/>
          <ac:spMkLst>
            <pc:docMk/>
            <pc:sldMk cId="691554383" sldId="259"/>
            <ac:spMk id="557" creationId="{61C794FA-C557-75A6-F3E2-120704A9E5EB}"/>
          </ac:spMkLst>
        </pc:spChg>
        <pc:grpChg chg="add del mod">
          <ac:chgData name="Angela Chalhoub" userId="37d5dbaf-a4fe-4050-a0a2-028a6325c251" providerId="ADAL" clId="{8891EF31-D485-41CE-BE7F-8E3FD237DB7A}" dt="2022-06-16T19:50:21.047" v="1570" actId="165"/>
          <ac:grpSpMkLst>
            <pc:docMk/>
            <pc:sldMk cId="691554383" sldId="259"/>
            <ac:grpSpMk id="2" creationId="{BC5D5931-68CC-6DEC-42DD-51957507D385}"/>
          </ac:grpSpMkLst>
        </pc:grpChg>
        <pc:grpChg chg="del mod topLvl">
          <ac:chgData name="Angela Chalhoub" userId="37d5dbaf-a4fe-4050-a0a2-028a6325c251" providerId="ADAL" clId="{8891EF31-D485-41CE-BE7F-8E3FD237DB7A}" dt="2022-06-16T19:52:00.391" v="1584" actId="165"/>
          <ac:grpSpMkLst>
            <pc:docMk/>
            <pc:sldMk cId="691554383" sldId="259"/>
            <ac:grpSpMk id="15" creationId="{AAF267C3-B427-E034-B436-0CB0024120A5}"/>
          </ac:grpSpMkLst>
        </pc:grpChg>
        <pc:grpChg chg="mod topLvl">
          <ac:chgData name="Angela Chalhoub" userId="37d5dbaf-a4fe-4050-a0a2-028a6325c251" providerId="ADAL" clId="{8891EF31-D485-41CE-BE7F-8E3FD237DB7A}" dt="2022-06-16T19:53:21.730" v="1600" actId="1076"/>
          <ac:grpSpMkLst>
            <pc:docMk/>
            <pc:sldMk cId="691554383" sldId="259"/>
            <ac:grpSpMk id="471" creationId="{F83CA74E-941A-5149-CAB8-8DF835827DDF}"/>
          </ac:grpSpMkLst>
        </pc:grpChg>
        <pc:grpChg chg="mod topLvl">
          <ac:chgData name="Angela Chalhoub" userId="37d5dbaf-a4fe-4050-a0a2-028a6325c251" providerId="ADAL" clId="{8891EF31-D485-41CE-BE7F-8E3FD237DB7A}" dt="2022-06-16T19:53:21.730" v="1600" actId="1076"/>
          <ac:grpSpMkLst>
            <pc:docMk/>
            <pc:sldMk cId="691554383" sldId="259"/>
            <ac:grpSpMk id="474" creationId="{D8E29B38-F95B-D3B2-ED59-B3A432AB70FF}"/>
          </ac:grpSpMkLst>
        </pc:grpChg>
        <pc:grpChg chg="mod topLvl">
          <ac:chgData name="Angela Chalhoub" userId="37d5dbaf-a4fe-4050-a0a2-028a6325c251" providerId="ADAL" clId="{8891EF31-D485-41CE-BE7F-8E3FD237DB7A}" dt="2022-06-16T19:53:21.730" v="1600" actId="1076"/>
          <ac:grpSpMkLst>
            <pc:docMk/>
            <pc:sldMk cId="691554383" sldId="259"/>
            <ac:grpSpMk id="482" creationId="{02300EA6-84BD-2004-0B92-D8D52AA72D21}"/>
          </ac:grpSpMkLst>
        </pc:grpChg>
        <pc:picChg chg="mod topLvl">
          <ac:chgData name="Angela Chalhoub" userId="37d5dbaf-a4fe-4050-a0a2-028a6325c251" providerId="ADAL" clId="{8891EF31-D485-41CE-BE7F-8E3FD237DB7A}" dt="2022-06-16T19:53:21.730" v="1600" actId="1076"/>
          <ac:picMkLst>
            <pc:docMk/>
            <pc:sldMk cId="691554383" sldId="259"/>
            <ac:picMk id="470" creationId="{3CD8066F-000D-3047-0BCC-F1E1765ED2CC}"/>
          </ac:picMkLst>
        </pc:picChg>
        <pc:cxnChg chg="add mod">
          <ac:chgData name="Angela Chalhoub" userId="37d5dbaf-a4fe-4050-a0a2-028a6325c251" providerId="ADAL" clId="{8891EF31-D485-41CE-BE7F-8E3FD237DB7A}" dt="2022-06-16T19:50:09.368" v="1567" actId="1076"/>
          <ac:cxnSpMkLst>
            <pc:docMk/>
            <pc:sldMk cId="691554383" sldId="259"/>
            <ac:cxnSpMk id="156" creationId="{24602BFF-2B44-1E3C-1D8E-35699BEF73FD}"/>
          </ac:cxnSpMkLst>
        </pc:cxnChg>
      </pc:sldChg>
      <pc:sldChg chg="add del">
        <pc:chgData name="Angela Chalhoub" userId="37d5dbaf-a4fe-4050-a0a2-028a6325c251" providerId="ADAL" clId="{8891EF31-D485-41CE-BE7F-8E3FD237DB7A}" dt="2022-06-15T19:28:36.259" v="102"/>
        <pc:sldMkLst>
          <pc:docMk/>
          <pc:sldMk cId="1116051030" sldId="284"/>
        </pc:sldMkLst>
      </pc:sldChg>
      <pc:sldChg chg="del">
        <pc:chgData name="Angela Chalhoub" userId="37d5dbaf-a4fe-4050-a0a2-028a6325c251" providerId="ADAL" clId="{8891EF31-D485-41CE-BE7F-8E3FD237DB7A}" dt="2022-06-15T19:17:44.910" v="1" actId="47"/>
        <pc:sldMkLst>
          <pc:docMk/>
          <pc:sldMk cId="2841129971" sldId="350"/>
        </pc:sldMkLst>
      </pc:sldChg>
      <pc:sldChg chg="del">
        <pc:chgData name="Angela Chalhoub" userId="37d5dbaf-a4fe-4050-a0a2-028a6325c251" providerId="ADAL" clId="{8891EF31-D485-41CE-BE7F-8E3FD237DB7A}" dt="2022-06-15T19:17:41.418" v="0" actId="47"/>
        <pc:sldMkLst>
          <pc:docMk/>
          <pc:sldMk cId="3053500015" sldId="353"/>
        </pc:sldMkLst>
      </pc:sldChg>
      <pc:sldChg chg="del">
        <pc:chgData name="Angela Chalhoub" userId="37d5dbaf-a4fe-4050-a0a2-028a6325c251" providerId="ADAL" clId="{8891EF31-D485-41CE-BE7F-8E3FD237DB7A}" dt="2022-06-15T19:17:41.418" v="0" actId="47"/>
        <pc:sldMkLst>
          <pc:docMk/>
          <pc:sldMk cId="1236432401" sldId="354"/>
        </pc:sldMkLst>
      </pc:sldChg>
      <pc:sldChg chg="del">
        <pc:chgData name="Angela Chalhoub" userId="37d5dbaf-a4fe-4050-a0a2-028a6325c251" providerId="ADAL" clId="{8891EF31-D485-41CE-BE7F-8E3FD237DB7A}" dt="2022-06-15T19:17:41.418" v="0" actId="47"/>
        <pc:sldMkLst>
          <pc:docMk/>
          <pc:sldMk cId="215230824" sldId="355"/>
        </pc:sldMkLst>
      </pc:sldChg>
      <pc:sldChg chg="del">
        <pc:chgData name="Angela Chalhoub" userId="37d5dbaf-a4fe-4050-a0a2-028a6325c251" providerId="ADAL" clId="{8891EF31-D485-41CE-BE7F-8E3FD237DB7A}" dt="2022-06-15T19:17:41.418" v="0" actId="47"/>
        <pc:sldMkLst>
          <pc:docMk/>
          <pc:sldMk cId="1854316420" sldId="356"/>
        </pc:sldMkLst>
      </pc:sldChg>
      <pc:sldChg chg="del">
        <pc:chgData name="Angela Chalhoub" userId="37d5dbaf-a4fe-4050-a0a2-028a6325c251" providerId="ADAL" clId="{8891EF31-D485-41CE-BE7F-8E3FD237DB7A}" dt="2022-06-15T19:17:41.418" v="0" actId="47"/>
        <pc:sldMkLst>
          <pc:docMk/>
          <pc:sldMk cId="2596282340" sldId="357"/>
        </pc:sldMkLst>
      </pc:sldChg>
      <pc:sldChg chg="del">
        <pc:chgData name="Angela Chalhoub" userId="37d5dbaf-a4fe-4050-a0a2-028a6325c251" providerId="ADAL" clId="{8891EF31-D485-41CE-BE7F-8E3FD237DB7A}" dt="2022-06-15T19:17:41.418" v="0" actId="47"/>
        <pc:sldMkLst>
          <pc:docMk/>
          <pc:sldMk cId="2764402432" sldId="358"/>
        </pc:sldMkLst>
      </pc:sldChg>
      <pc:sldChg chg="addSp delSp modSp del mod">
        <pc:chgData name="Angela Chalhoub" userId="37d5dbaf-a4fe-4050-a0a2-028a6325c251" providerId="ADAL" clId="{8891EF31-D485-41CE-BE7F-8E3FD237DB7A}" dt="2022-06-15T19:32:41.893" v="132" actId="47"/>
        <pc:sldMkLst>
          <pc:docMk/>
          <pc:sldMk cId="2497932459" sldId="359"/>
        </pc:sldMkLst>
        <pc:spChg chg="add del mod">
          <ac:chgData name="Angela Chalhoub" userId="37d5dbaf-a4fe-4050-a0a2-028a6325c251" providerId="ADAL" clId="{8891EF31-D485-41CE-BE7F-8E3FD237DB7A}" dt="2022-06-15T19:28:05.352" v="98"/>
          <ac:spMkLst>
            <pc:docMk/>
            <pc:sldMk cId="2497932459" sldId="359"/>
            <ac:spMk id="57" creationId="{74702C4A-EE34-5F88-4781-226B97B72209}"/>
          </ac:spMkLst>
        </pc:spChg>
        <pc:spChg chg="add del mod">
          <ac:chgData name="Angela Chalhoub" userId="37d5dbaf-a4fe-4050-a0a2-028a6325c251" providerId="ADAL" clId="{8891EF31-D485-41CE-BE7F-8E3FD237DB7A}" dt="2022-06-15T19:28:05.352" v="98"/>
          <ac:spMkLst>
            <pc:docMk/>
            <pc:sldMk cId="2497932459" sldId="359"/>
            <ac:spMk id="58" creationId="{FEDA31DE-6823-7F3E-4CE5-8B53F0E7F561}"/>
          </ac:spMkLst>
        </pc:spChg>
        <pc:spChg chg="add del mod">
          <ac:chgData name="Angela Chalhoub" userId="37d5dbaf-a4fe-4050-a0a2-028a6325c251" providerId="ADAL" clId="{8891EF31-D485-41CE-BE7F-8E3FD237DB7A}" dt="2022-06-15T19:28:09.470" v="100"/>
          <ac:spMkLst>
            <pc:docMk/>
            <pc:sldMk cId="2497932459" sldId="359"/>
            <ac:spMk id="60" creationId="{818644B9-8618-06B0-FE79-241399827185}"/>
          </ac:spMkLst>
        </pc:spChg>
        <pc:spChg chg="add del mod">
          <ac:chgData name="Angela Chalhoub" userId="37d5dbaf-a4fe-4050-a0a2-028a6325c251" providerId="ADAL" clId="{8891EF31-D485-41CE-BE7F-8E3FD237DB7A}" dt="2022-06-15T19:28:09.470" v="100"/>
          <ac:spMkLst>
            <pc:docMk/>
            <pc:sldMk cId="2497932459" sldId="359"/>
            <ac:spMk id="61" creationId="{55003D59-412B-7BA8-D70C-15D25C0FC2BB}"/>
          </ac:spMkLst>
        </pc:spChg>
        <pc:grpChg chg="del">
          <ac:chgData name="Angela Chalhoub" userId="37d5dbaf-a4fe-4050-a0a2-028a6325c251" providerId="ADAL" clId="{8891EF31-D485-41CE-BE7F-8E3FD237DB7A}" dt="2022-06-15T19:29:19.844" v="105" actId="478"/>
          <ac:grpSpMkLst>
            <pc:docMk/>
            <pc:sldMk cId="2497932459" sldId="359"/>
            <ac:grpSpMk id="5" creationId="{0CD07A1C-8AFB-FFDB-BC2B-E1E4414C55FF}"/>
          </ac:grpSpMkLst>
        </pc:grpChg>
        <pc:picChg chg="del">
          <ac:chgData name="Angela Chalhoub" userId="37d5dbaf-a4fe-4050-a0a2-028a6325c251" providerId="ADAL" clId="{8891EF31-D485-41CE-BE7F-8E3FD237DB7A}" dt="2022-06-15T19:29:18.857" v="104" actId="478"/>
          <ac:picMkLst>
            <pc:docMk/>
            <pc:sldMk cId="2497932459" sldId="359"/>
            <ac:picMk id="4" creationId="{EB7FC0A4-2D6A-2D65-C931-1ACE27788B00}"/>
          </ac:picMkLst>
        </pc:picChg>
      </pc:sldChg>
      <pc:sldChg chg="del">
        <pc:chgData name="Angela Chalhoub" userId="37d5dbaf-a4fe-4050-a0a2-028a6325c251" providerId="ADAL" clId="{8891EF31-D485-41CE-BE7F-8E3FD237DB7A}" dt="2022-06-15T19:17:41.418" v="0" actId="47"/>
        <pc:sldMkLst>
          <pc:docMk/>
          <pc:sldMk cId="3274831102" sldId="360"/>
        </pc:sldMkLst>
      </pc:sldChg>
      <pc:sldChg chg="del">
        <pc:chgData name="Angela Chalhoub" userId="37d5dbaf-a4fe-4050-a0a2-028a6325c251" providerId="ADAL" clId="{8891EF31-D485-41CE-BE7F-8E3FD237DB7A}" dt="2022-06-15T19:17:41.418" v="0" actId="47"/>
        <pc:sldMkLst>
          <pc:docMk/>
          <pc:sldMk cId="1069921869" sldId="361"/>
        </pc:sldMkLst>
      </pc:sldChg>
      <pc:sldChg chg="del">
        <pc:chgData name="Angela Chalhoub" userId="37d5dbaf-a4fe-4050-a0a2-028a6325c251" providerId="ADAL" clId="{8891EF31-D485-41CE-BE7F-8E3FD237DB7A}" dt="2022-06-15T19:17:41.418" v="0" actId="47"/>
        <pc:sldMkLst>
          <pc:docMk/>
          <pc:sldMk cId="401662092" sldId="362"/>
        </pc:sldMkLst>
      </pc:sldChg>
      <pc:sldMasterChg chg="addSp delSp modSp mod delSldLayout modSldLayout">
        <pc:chgData name="Angela Chalhoub" userId="37d5dbaf-a4fe-4050-a0a2-028a6325c251" providerId="ADAL" clId="{8891EF31-D485-41CE-BE7F-8E3FD237DB7A}" dt="2022-06-15T19:52:10.981" v="187" actId="478"/>
        <pc:sldMasterMkLst>
          <pc:docMk/>
          <pc:sldMasterMk cId="3213420914" sldId="2147483660"/>
        </pc:sldMasterMkLst>
        <pc:spChg chg="del">
          <ac:chgData name="Angela Chalhoub" userId="37d5dbaf-a4fe-4050-a0a2-028a6325c251" providerId="ADAL" clId="{8891EF31-D485-41CE-BE7F-8E3FD237DB7A}" dt="2022-06-15T19:20:27.841" v="48" actId="478"/>
          <ac:spMkLst>
            <pc:docMk/>
            <pc:sldMasterMk cId="3213420914" sldId="2147483660"/>
            <ac:spMk id="2" creationId="{00000000-0000-0000-0000-000000000000}"/>
          </ac:spMkLst>
        </pc:spChg>
        <pc:spChg chg="del">
          <ac:chgData name="Angela Chalhoub" userId="37d5dbaf-a4fe-4050-a0a2-028a6325c251" providerId="ADAL" clId="{8891EF31-D485-41CE-BE7F-8E3FD237DB7A}" dt="2022-06-15T19:20:27.841" v="48" actId="478"/>
          <ac:spMkLst>
            <pc:docMk/>
            <pc:sldMasterMk cId="3213420914" sldId="2147483660"/>
            <ac:spMk id="3" creationId="{00000000-0000-0000-0000-000000000000}"/>
          </ac:spMkLst>
        </pc:spChg>
        <pc:spChg chg="add mod">
          <ac:chgData name="Angela Chalhoub" userId="37d5dbaf-a4fe-4050-a0a2-028a6325c251" providerId="ADAL" clId="{8891EF31-D485-41CE-BE7F-8E3FD237DB7A}" dt="2022-06-15T19:25:16.483" v="72" actId="1076"/>
          <ac:spMkLst>
            <pc:docMk/>
            <pc:sldMasterMk cId="3213420914" sldId="2147483660"/>
            <ac:spMk id="11" creationId="{AE8059C9-6EB2-7C91-9596-BD31BCD6B65C}"/>
          </ac:spMkLst>
        </pc:spChg>
        <pc:spChg chg="add mod">
          <ac:chgData name="Angela Chalhoub" userId="37d5dbaf-a4fe-4050-a0a2-028a6325c251" providerId="ADAL" clId="{8891EF31-D485-41CE-BE7F-8E3FD237DB7A}" dt="2022-06-15T19:25:20.605" v="73" actId="1076"/>
          <ac:spMkLst>
            <pc:docMk/>
            <pc:sldMasterMk cId="3213420914" sldId="2147483660"/>
            <ac:spMk id="13" creationId="{212E302B-C68C-E91D-BCAB-8076102EE432}"/>
          </ac:spMkLst>
        </pc:spChg>
        <pc:spChg chg="add mod">
          <ac:chgData name="Angela Chalhoub" userId="37d5dbaf-a4fe-4050-a0a2-028a6325c251" providerId="ADAL" clId="{8891EF31-D485-41CE-BE7F-8E3FD237DB7A}" dt="2022-06-15T19:25:20.605" v="73" actId="1076"/>
          <ac:spMkLst>
            <pc:docMk/>
            <pc:sldMasterMk cId="3213420914" sldId="2147483660"/>
            <ac:spMk id="15" creationId="{F0572E59-1B6F-7A48-BAE3-008B71D80CF1}"/>
          </ac:spMkLst>
        </pc:spChg>
        <pc:spChg chg="del">
          <ac:chgData name="Angela Chalhoub" userId="37d5dbaf-a4fe-4050-a0a2-028a6325c251" providerId="ADAL" clId="{8891EF31-D485-41CE-BE7F-8E3FD237DB7A}" dt="2022-06-15T19:20:27.841" v="48" actId="478"/>
          <ac:spMkLst>
            <pc:docMk/>
            <pc:sldMasterMk cId="3213420914" sldId="2147483660"/>
            <ac:spMk id="16" creationId="{00000000-0000-0000-0000-000000000000}"/>
          </ac:spMkLst>
        </pc:spChg>
        <pc:picChg chg="add mod">
          <ac:chgData name="Angela Chalhoub" userId="37d5dbaf-a4fe-4050-a0a2-028a6325c251" providerId="ADAL" clId="{8891EF31-D485-41CE-BE7F-8E3FD237DB7A}" dt="2022-06-15T19:20:28.932" v="49"/>
          <ac:picMkLst>
            <pc:docMk/>
            <pc:sldMasterMk cId="3213420914" sldId="2147483660"/>
            <ac:picMk id="8" creationId="{DFF7B327-E8FB-EC69-9795-DF698A700056}"/>
          </ac:picMkLst>
        </pc:picChg>
        <pc:picChg chg="del">
          <ac:chgData name="Angela Chalhoub" userId="37d5dbaf-a4fe-4050-a0a2-028a6325c251" providerId="ADAL" clId="{8891EF31-D485-41CE-BE7F-8E3FD237DB7A}" dt="2022-06-15T19:20:27.841" v="48" actId="478"/>
          <ac:picMkLst>
            <pc:docMk/>
            <pc:sldMasterMk cId="3213420914" sldId="2147483660"/>
            <ac:picMk id="9" creationId="{00000000-0000-0000-0000-000000000000}"/>
          </ac:picMkLst>
        </pc:picChg>
        <pc:picChg chg="del">
          <ac:chgData name="Angela Chalhoub" userId="37d5dbaf-a4fe-4050-a0a2-028a6325c251" providerId="ADAL" clId="{8891EF31-D485-41CE-BE7F-8E3FD237DB7A}" dt="2022-06-15T19:20:27.841" v="48" actId="478"/>
          <ac:picMkLst>
            <pc:docMk/>
            <pc:sldMasterMk cId="3213420914" sldId="2147483660"/>
            <ac:picMk id="10" creationId="{CD5A991A-5FF1-48F9-B841-2C2395E25B41}"/>
          </ac:picMkLst>
        </pc:picChg>
        <pc:picChg chg="add mod">
          <ac:chgData name="Angela Chalhoub" userId="37d5dbaf-a4fe-4050-a0a2-028a6325c251" providerId="ADAL" clId="{8891EF31-D485-41CE-BE7F-8E3FD237DB7A}" dt="2022-06-15T19:24:48.685" v="68" actId="1076"/>
          <ac:picMkLst>
            <pc:docMk/>
            <pc:sldMasterMk cId="3213420914" sldId="2147483660"/>
            <ac:picMk id="12" creationId="{2D758036-F8C1-053D-6AD0-EA733A28BC5C}"/>
          </ac:picMkLst>
        </pc:picChg>
        <pc:picChg chg="del">
          <ac:chgData name="Angela Chalhoub" userId="37d5dbaf-a4fe-4050-a0a2-028a6325c251" providerId="ADAL" clId="{8891EF31-D485-41CE-BE7F-8E3FD237DB7A}" dt="2022-06-15T19:20:27.841" v="48" actId="478"/>
          <ac:picMkLst>
            <pc:docMk/>
            <pc:sldMasterMk cId="3213420914" sldId="2147483660"/>
            <ac:picMk id="14" creationId="{00000000-0000-0000-0000-000000000000}"/>
          </ac:picMkLst>
        </pc:picChg>
        <pc:sldLayoutChg chg="del">
          <pc:chgData name="Angela Chalhoub" userId="37d5dbaf-a4fe-4050-a0a2-028a6325c251" providerId="ADAL" clId="{8891EF31-D485-41CE-BE7F-8E3FD237DB7A}" dt="2022-06-15T19:20:17.871" v="45" actId="2696"/>
          <pc:sldLayoutMkLst>
            <pc:docMk/>
            <pc:sldMasterMk cId="3213420914" sldId="2147483660"/>
            <pc:sldLayoutMk cId="430778742" sldId="2147483667"/>
          </pc:sldLayoutMkLst>
        </pc:sldLayoutChg>
        <pc:sldLayoutChg chg="addSp delSp modSp mod">
          <pc:chgData name="Angela Chalhoub" userId="37d5dbaf-a4fe-4050-a0a2-028a6325c251" providerId="ADAL" clId="{8891EF31-D485-41CE-BE7F-8E3FD237DB7A}" dt="2022-06-15T19:34:50.132" v="149"/>
          <pc:sldLayoutMkLst>
            <pc:docMk/>
            <pc:sldMasterMk cId="3213420914" sldId="2147483660"/>
            <pc:sldLayoutMk cId="635386733" sldId="2147483683"/>
          </pc:sldLayoutMkLst>
          <pc:spChg chg="del">
            <ac:chgData name="Angela Chalhoub" userId="37d5dbaf-a4fe-4050-a0a2-028a6325c251" providerId="ADAL" clId="{8891EF31-D485-41CE-BE7F-8E3FD237DB7A}" dt="2022-06-15T19:32:57.708" v="135" actId="478"/>
            <ac:spMkLst>
              <pc:docMk/>
              <pc:sldMasterMk cId="3213420914" sldId="2147483660"/>
              <pc:sldLayoutMk cId="635386733" sldId="2147483683"/>
              <ac:spMk id="7" creationId="{75D5DA24-F90A-48A9-9D0B-7519EAEE5BF1}"/>
            </ac:spMkLst>
          </pc:spChg>
          <pc:spChg chg="mod">
            <ac:chgData name="Angela Chalhoub" userId="37d5dbaf-a4fe-4050-a0a2-028a6325c251" providerId="ADAL" clId="{8891EF31-D485-41CE-BE7F-8E3FD237DB7A}" dt="2022-06-15T19:33:52.327" v="140" actId="1076"/>
            <ac:spMkLst>
              <pc:docMk/>
              <pc:sldMasterMk cId="3213420914" sldId="2147483660"/>
              <pc:sldLayoutMk cId="635386733" sldId="2147483683"/>
              <ac:spMk id="8" creationId="{CD3A6CCE-541B-0DE0-225A-E31F87C88249}"/>
            </ac:spMkLst>
          </pc:spChg>
          <pc:spChg chg="mod">
            <ac:chgData name="Angela Chalhoub" userId="37d5dbaf-a4fe-4050-a0a2-028a6325c251" providerId="ADAL" clId="{8891EF31-D485-41CE-BE7F-8E3FD237DB7A}" dt="2022-06-15T19:33:52.327" v="140" actId="1076"/>
            <ac:spMkLst>
              <pc:docMk/>
              <pc:sldMasterMk cId="3213420914" sldId="2147483660"/>
              <pc:sldLayoutMk cId="635386733" sldId="2147483683"/>
              <ac:spMk id="9" creationId="{A0717185-CD82-88E7-8E38-85682004E5AC}"/>
            </ac:spMkLst>
          </pc:spChg>
          <pc:spChg chg="mod">
            <ac:chgData name="Angela Chalhoub" userId="37d5dbaf-a4fe-4050-a0a2-028a6325c251" providerId="ADAL" clId="{8891EF31-D485-41CE-BE7F-8E3FD237DB7A}" dt="2022-06-15T19:33:52.327" v="140" actId="1076"/>
            <ac:spMkLst>
              <pc:docMk/>
              <pc:sldMasterMk cId="3213420914" sldId="2147483660"/>
              <pc:sldLayoutMk cId="635386733" sldId="2147483683"/>
              <ac:spMk id="10" creationId="{291D44C0-886B-A289-AF87-3B671C910AA5}"/>
            </ac:spMkLst>
          </pc:spChg>
          <pc:spChg chg="mod">
            <ac:chgData name="Angela Chalhoub" userId="37d5dbaf-a4fe-4050-a0a2-028a6325c251" providerId="ADAL" clId="{8891EF31-D485-41CE-BE7F-8E3FD237DB7A}" dt="2022-06-15T19:33:52.327" v="140" actId="1076"/>
            <ac:spMkLst>
              <pc:docMk/>
              <pc:sldMasterMk cId="3213420914" sldId="2147483660"/>
              <pc:sldLayoutMk cId="635386733" sldId="2147483683"/>
              <ac:spMk id="11" creationId="{FC347351-C233-C986-C82A-93A8C1113851}"/>
            </ac:spMkLst>
          </pc:spChg>
          <pc:spChg chg="add mod">
            <ac:chgData name="Angela Chalhoub" userId="37d5dbaf-a4fe-4050-a0a2-028a6325c251" providerId="ADAL" clId="{8891EF31-D485-41CE-BE7F-8E3FD237DB7A}" dt="2022-06-15T19:33:59.341" v="142" actId="1076"/>
            <ac:spMkLst>
              <pc:docMk/>
              <pc:sldMasterMk cId="3213420914" sldId="2147483660"/>
              <pc:sldLayoutMk cId="635386733" sldId="2147483683"/>
              <ac:spMk id="13" creationId="{DDDE29AF-28D7-EC1B-61F9-99031523E09C}"/>
            </ac:spMkLst>
          </pc:spChg>
          <pc:grpChg chg="add mod">
            <ac:chgData name="Angela Chalhoub" userId="37d5dbaf-a4fe-4050-a0a2-028a6325c251" providerId="ADAL" clId="{8891EF31-D485-41CE-BE7F-8E3FD237DB7A}" dt="2022-06-15T19:33:52.327" v="140" actId="1076"/>
            <ac:grpSpMkLst>
              <pc:docMk/>
              <pc:sldMasterMk cId="3213420914" sldId="2147483660"/>
              <pc:sldLayoutMk cId="635386733" sldId="2147483683"/>
              <ac:grpSpMk id="6" creationId="{E8C3C440-00B4-17FD-E54F-2F7CFC5AE2A1}"/>
            </ac:grpSpMkLst>
          </pc:grpChg>
          <pc:picChg chg="del">
            <ac:chgData name="Angela Chalhoub" userId="37d5dbaf-a4fe-4050-a0a2-028a6325c251" providerId="ADAL" clId="{8891EF31-D485-41CE-BE7F-8E3FD237DB7A}" dt="2022-06-15T19:32:57.708" v="135" actId="478"/>
            <ac:picMkLst>
              <pc:docMk/>
              <pc:sldMasterMk cId="3213420914" sldId="2147483660"/>
              <pc:sldLayoutMk cId="635386733" sldId="2147483683"/>
              <ac:picMk id="5" creationId="{54082E9C-CC3A-47F3-9110-1AE60E9ACFA3}"/>
            </ac:picMkLst>
          </pc:picChg>
          <pc:picChg chg="del">
            <ac:chgData name="Angela Chalhoub" userId="37d5dbaf-a4fe-4050-a0a2-028a6325c251" providerId="ADAL" clId="{8891EF31-D485-41CE-BE7F-8E3FD237DB7A}" dt="2022-06-15T19:32:57.708" v="135" actId="478"/>
            <ac:picMkLst>
              <pc:docMk/>
              <pc:sldMasterMk cId="3213420914" sldId="2147483660"/>
              <pc:sldLayoutMk cId="635386733" sldId="2147483683"/>
              <ac:picMk id="12" creationId="{FC8CAE61-7000-43B2-973D-0D6DA9433750}"/>
            </ac:picMkLst>
          </pc:picChg>
          <pc:picChg chg="add mod">
            <ac:chgData name="Angela Chalhoub" userId="37d5dbaf-a4fe-4050-a0a2-028a6325c251" providerId="ADAL" clId="{8891EF31-D485-41CE-BE7F-8E3FD237DB7A}" dt="2022-06-15T19:34:50.132" v="149"/>
            <ac:picMkLst>
              <pc:docMk/>
              <pc:sldMasterMk cId="3213420914" sldId="2147483660"/>
              <pc:sldLayoutMk cId="635386733" sldId="2147483683"/>
              <ac:picMk id="14" creationId="{6EC06BEE-DC4E-9EE4-DB6F-902731164452}"/>
            </ac:picMkLst>
          </pc:picChg>
        </pc:sldLayoutChg>
        <pc:sldLayoutChg chg="del">
          <pc:chgData name="Angela Chalhoub" userId="37d5dbaf-a4fe-4050-a0a2-028a6325c251" providerId="ADAL" clId="{8891EF31-D485-41CE-BE7F-8E3FD237DB7A}" dt="2022-06-15T19:20:17.864" v="43" actId="2696"/>
          <pc:sldLayoutMkLst>
            <pc:docMk/>
            <pc:sldMasterMk cId="3213420914" sldId="2147483660"/>
            <pc:sldLayoutMk cId="184362535" sldId="2147483684"/>
          </pc:sldLayoutMkLst>
        </pc:sldLayoutChg>
        <pc:sldLayoutChg chg="del">
          <pc:chgData name="Angela Chalhoub" userId="37d5dbaf-a4fe-4050-a0a2-028a6325c251" providerId="ADAL" clId="{8891EF31-D485-41CE-BE7F-8E3FD237DB7A}" dt="2022-06-15T19:20:17.853" v="39" actId="2696"/>
          <pc:sldLayoutMkLst>
            <pc:docMk/>
            <pc:sldMasterMk cId="3213420914" sldId="2147483660"/>
            <pc:sldLayoutMk cId="2957712330" sldId="2147483685"/>
          </pc:sldLayoutMkLst>
        </pc:sldLayoutChg>
        <pc:sldLayoutChg chg="del">
          <pc:chgData name="Angela Chalhoub" userId="37d5dbaf-a4fe-4050-a0a2-028a6325c251" providerId="ADAL" clId="{8891EF31-D485-41CE-BE7F-8E3FD237DB7A}" dt="2022-06-15T19:20:43.601" v="50" actId="2696"/>
          <pc:sldLayoutMkLst>
            <pc:docMk/>
            <pc:sldMasterMk cId="3213420914" sldId="2147483660"/>
            <pc:sldLayoutMk cId="414165381" sldId="2147483688"/>
          </pc:sldLayoutMkLst>
        </pc:sldLayoutChg>
        <pc:sldLayoutChg chg="delSp modSp mod">
          <pc:chgData name="Angela Chalhoub" userId="37d5dbaf-a4fe-4050-a0a2-028a6325c251" providerId="ADAL" clId="{8891EF31-D485-41CE-BE7F-8E3FD237DB7A}" dt="2022-06-15T19:34:32.302" v="147" actId="207"/>
          <pc:sldLayoutMkLst>
            <pc:docMk/>
            <pc:sldMasterMk cId="3213420914" sldId="2147483660"/>
            <pc:sldLayoutMk cId="3611626506" sldId="2147483689"/>
          </pc:sldLayoutMkLst>
          <pc:spChg chg="mod">
            <ac:chgData name="Angela Chalhoub" userId="37d5dbaf-a4fe-4050-a0a2-028a6325c251" providerId="ADAL" clId="{8891EF31-D485-41CE-BE7F-8E3FD237DB7A}" dt="2022-06-15T19:34:32.302" v="147" actId="207"/>
            <ac:spMkLst>
              <pc:docMk/>
              <pc:sldMasterMk cId="3213420914" sldId="2147483660"/>
              <pc:sldLayoutMk cId="3611626506" sldId="2147483689"/>
              <ac:spMk id="5" creationId="{00000000-0000-0000-0000-000000000000}"/>
            </ac:spMkLst>
          </pc:spChg>
          <pc:spChg chg="del">
            <ac:chgData name="Angela Chalhoub" userId="37d5dbaf-a4fe-4050-a0a2-028a6325c251" providerId="ADAL" clId="{8891EF31-D485-41CE-BE7F-8E3FD237DB7A}" dt="2022-06-15T19:33:03.143" v="136" actId="478"/>
            <ac:spMkLst>
              <pc:docMk/>
              <pc:sldMasterMk cId="3213420914" sldId="2147483660"/>
              <pc:sldLayoutMk cId="3611626506" sldId="2147483689"/>
              <ac:spMk id="10" creationId="{3C66CDB5-A1CF-4168-90DB-755ACA419430}"/>
            </ac:spMkLst>
          </pc:spChg>
          <pc:picChg chg="del">
            <ac:chgData name="Angela Chalhoub" userId="37d5dbaf-a4fe-4050-a0a2-028a6325c251" providerId="ADAL" clId="{8891EF31-D485-41CE-BE7F-8E3FD237DB7A}" dt="2022-06-15T19:33:03.143" v="136" actId="478"/>
            <ac:picMkLst>
              <pc:docMk/>
              <pc:sldMasterMk cId="3213420914" sldId="2147483660"/>
              <pc:sldLayoutMk cId="3611626506" sldId="2147483689"/>
              <ac:picMk id="6" creationId="{EAE9669D-9160-47C0-9DC8-5D19B548A8BA}"/>
            </ac:picMkLst>
          </pc:picChg>
          <pc:picChg chg="del">
            <ac:chgData name="Angela Chalhoub" userId="37d5dbaf-a4fe-4050-a0a2-028a6325c251" providerId="ADAL" clId="{8891EF31-D485-41CE-BE7F-8E3FD237DB7A}" dt="2022-06-15T19:33:03.143" v="136" actId="478"/>
            <ac:picMkLst>
              <pc:docMk/>
              <pc:sldMasterMk cId="3213420914" sldId="2147483660"/>
              <pc:sldLayoutMk cId="3611626506" sldId="2147483689"/>
              <ac:picMk id="13" creationId="{0D9E371D-E38B-4A89-988C-AE1CE261C31E}"/>
            </ac:picMkLst>
          </pc:picChg>
        </pc:sldLayoutChg>
        <pc:sldLayoutChg chg="del">
          <pc:chgData name="Angela Chalhoub" userId="37d5dbaf-a4fe-4050-a0a2-028a6325c251" providerId="ADAL" clId="{8891EF31-D485-41CE-BE7F-8E3FD237DB7A}" dt="2022-06-15T19:20:17.879" v="47" actId="2696"/>
          <pc:sldLayoutMkLst>
            <pc:docMk/>
            <pc:sldMasterMk cId="3213420914" sldId="2147483660"/>
            <pc:sldLayoutMk cId="2651002567" sldId="2147483691"/>
          </pc:sldLayoutMkLst>
        </pc:sldLayoutChg>
        <pc:sldLayoutChg chg="del">
          <pc:chgData name="Angela Chalhoub" userId="37d5dbaf-a4fe-4050-a0a2-028a6325c251" providerId="ADAL" clId="{8891EF31-D485-41CE-BE7F-8E3FD237DB7A}" dt="2022-06-15T19:20:17.872" v="46" actId="2696"/>
          <pc:sldLayoutMkLst>
            <pc:docMk/>
            <pc:sldMasterMk cId="3213420914" sldId="2147483660"/>
            <pc:sldLayoutMk cId="2720143840" sldId="2147483700"/>
          </pc:sldLayoutMkLst>
        </pc:sldLayoutChg>
        <pc:sldLayoutChg chg="del">
          <pc:chgData name="Angela Chalhoub" userId="37d5dbaf-a4fe-4050-a0a2-028a6325c251" providerId="ADAL" clId="{8891EF31-D485-41CE-BE7F-8E3FD237DB7A}" dt="2022-06-15T19:20:43.641" v="57" actId="2696"/>
          <pc:sldLayoutMkLst>
            <pc:docMk/>
            <pc:sldMasterMk cId="3213420914" sldId="2147483660"/>
            <pc:sldLayoutMk cId="1647990099" sldId="2147483710"/>
          </pc:sldLayoutMkLst>
        </pc:sldLayoutChg>
        <pc:sldLayoutChg chg="del">
          <pc:chgData name="Angela Chalhoub" userId="37d5dbaf-a4fe-4050-a0a2-028a6325c251" providerId="ADAL" clId="{8891EF31-D485-41CE-BE7F-8E3FD237DB7A}" dt="2022-06-15T19:20:43.607" v="51" actId="2696"/>
          <pc:sldLayoutMkLst>
            <pc:docMk/>
            <pc:sldMasterMk cId="3213420914" sldId="2147483660"/>
            <pc:sldLayoutMk cId="2466523205" sldId="2147483713"/>
          </pc:sldLayoutMkLst>
        </pc:sldLayoutChg>
        <pc:sldLayoutChg chg="del">
          <pc:chgData name="Angela Chalhoub" userId="37d5dbaf-a4fe-4050-a0a2-028a6325c251" providerId="ADAL" clId="{8891EF31-D485-41CE-BE7F-8E3FD237DB7A}" dt="2022-06-15T19:20:43.614" v="52" actId="2696"/>
          <pc:sldLayoutMkLst>
            <pc:docMk/>
            <pc:sldMasterMk cId="3213420914" sldId="2147483660"/>
            <pc:sldLayoutMk cId="2065038749" sldId="2147483718"/>
          </pc:sldLayoutMkLst>
        </pc:sldLayoutChg>
        <pc:sldLayoutChg chg="del">
          <pc:chgData name="Angela Chalhoub" userId="37d5dbaf-a4fe-4050-a0a2-028a6325c251" providerId="ADAL" clId="{8891EF31-D485-41CE-BE7F-8E3FD237DB7A}" dt="2022-06-15T19:20:43.630" v="55" actId="2696"/>
          <pc:sldLayoutMkLst>
            <pc:docMk/>
            <pc:sldMasterMk cId="3213420914" sldId="2147483660"/>
            <pc:sldLayoutMk cId="2256669413" sldId="2147483772"/>
          </pc:sldLayoutMkLst>
        </pc:sldLayoutChg>
        <pc:sldLayoutChg chg="del">
          <pc:chgData name="Angela Chalhoub" userId="37d5dbaf-a4fe-4050-a0a2-028a6325c251" providerId="ADAL" clId="{8891EF31-D485-41CE-BE7F-8E3FD237DB7A}" dt="2022-06-15T19:20:17.870" v="44" actId="2696"/>
          <pc:sldLayoutMkLst>
            <pc:docMk/>
            <pc:sldMasterMk cId="3213420914" sldId="2147483660"/>
            <pc:sldLayoutMk cId="3995440602" sldId="2147483773"/>
          </pc:sldLayoutMkLst>
        </pc:sldLayoutChg>
        <pc:sldLayoutChg chg="addSp delSp modSp mod">
          <pc:chgData name="Angela Chalhoub" userId="37d5dbaf-a4fe-4050-a0a2-028a6325c251" providerId="ADAL" clId="{8891EF31-D485-41CE-BE7F-8E3FD237DB7A}" dt="2022-06-15T19:52:10.981" v="187" actId="478"/>
          <pc:sldLayoutMkLst>
            <pc:docMk/>
            <pc:sldMasterMk cId="3213420914" sldId="2147483660"/>
            <pc:sldLayoutMk cId="3804643380" sldId="2147483775"/>
          </pc:sldLayoutMkLst>
          <pc:spChg chg="del">
            <ac:chgData name="Angela Chalhoub" userId="37d5dbaf-a4fe-4050-a0a2-028a6325c251" providerId="ADAL" clId="{8891EF31-D485-41CE-BE7F-8E3FD237DB7A}" dt="2022-06-15T19:18:18.683" v="2" actId="478"/>
            <ac:spMkLst>
              <pc:docMk/>
              <pc:sldMasterMk cId="3213420914" sldId="2147483660"/>
              <pc:sldLayoutMk cId="3804643380" sldId="2147483775"/>
              <ac:spMk id="6" creationId="{00000000-0000-0000-0000-000000000000}"/>
            </ac:spMkLst>
          </pc:spChg>
          <pc:spChg chg="add mod">
            <ac:chgData name="Angela Chalhoub" userId="37d5dbaf-a4fe-4050-a0a2-028a6325c251" providerId="ADAL" clId="{8891EF31-D485-41CE-BE7F-8E3FD237DB7A}" dt="2022-06-15T19:19:43.969" v="17" actId="207"/>
            <ac:spMkLst>
              <pc:docMk/>
              <pc:sldMasterMk cId="3213420914" sldId="2147483660"/>
              <pc:sldLayoutMk cId="3804643380" sldId="2147483775"/>
              <ac:spMk id="9" creationId="{8898D98E-1707-2738-017E-C5F134329D8A}"/>
            </ac:spMkLst>
          </pc:spChg>
          <pc:spChg chg="add del mod">
            <ac:chgData name="Angela Chalhoub" userId="37d5dbaf-a4fe-4050-a0a2-028a6325c251" providerId="ADAL" clId="{8891EF31-D485-41CE-BE7F-8E3FD237DB7A}" dt="2022-06-15T19:52:10.981" v="187" actId="478"/>
            <ac:spMkLst>
              <pc:docMk/>
              <pc:sldMasterMk cId="3213420914" sldId="2147483660"/>
              <pc:sldLayoutMk cId="3804643380" sldId="2147483775"/>
              <ac:spMk id="10" creationId="{07360940-FFFD-8F55-3086-4EFC89BEA00E}"/>
            </ac:spMkLst>
          </pc:spChg>
          <pc:picChg chg="del">
            <ac:chgData name="Angela Chalhoub" userId="37d5dbaf-a4fe-4050-a0a2-028a6325c251" providerId="ADAL" clId="{8891EF31-D485-41CE-BE7F-8E3FD237DB7A}" dt="2022-06-15T19:18:20.643" v="3" actId="478"/>
            <ac:picMkLst>
              <pc:docMk/>
              <pc:sldMasterMk cId="3213420914" sldId="2147483660"/>
              <pc:sldLayoutMk cId="3804643380" sldId="2147483775"/>
              <ac:picMk id="5" creationId="{00000000-0000-0000-0000-000000000000}"/>
            </ac:picMkLst>
          </pc:picChg>
          <pc:picChg chg="add mod modCrop">
            <ac:chgData name="Angela Chalhoub" userId="37d5dbaf-a4fe-4050-a0a2-028a6325c251" providerId="ADAL" clId="{8891EF31-D485-41CE-BE7F-8E3FD237DB7A}" dt="2022-06-15T19:19:03.957" v="12" actId="18131"/>
            <ac:picMkLst>
              <pc:docMk/>
              <pc:sldMasterMk cId="3213420914" sldId="2147483660"/>
              <pc:sldLayoutMk cId="3804643380" sldId="2147483775"/>
              <ac:picMk id="7" creationId="{EE0FFEE7-4C44-529B-F6DA-52A3030955E9}"/>
            </ac:picMkLst>
          </pc:picChg>
          <pc:picChg chg="del">
            <ac:chgData name="Angela Chalhoub" userId="37d5dbaf-a4fe-4050-a0a2-028a6325c251" providerId="ADAL" clId="{8891EF31-D485-41CE-BE7F-8E3FD237DB7A}" dt="2022-06-15T19:18:23.658" v="4" actId="478"/>
            <ac:picMkLst>
              <pc:docMk/>
              <pc:sldMasterMk cId="3213420914" sldId="2147483660"/>
              <pc:sldLayoutMk cId="3804643380" sldId="2147483775"/>
              <ac:picMk id="11" creationId="{AB58CBF8-7587-48F4-B9A2-36D0C4703FC2}"/>
            </ac:picMkLst>
          </pc:picChg>
        </pc:sldLayoutChg>
        <pc:sldLayoutChg chg="del">
          <pc:chgData name="Angela Chalhoub" userId="37d5dbaf-a4fe-4050-a0a2-028a6325c251" providerId="ADAL" clId="{8891EF31-D485-41CE-BE7F-8E3FD237DB7A}" dt="2022-06-15T19:20:17.857" v="42" actId="2696"/>
          <pc:sldLayoutMkLst>
            <pc:docMk/>
            <pc:sldMasterMk cId="3213420914" sldId="2147483660"/>
            <pc:sldLayoutMk cId="4150929129" sldId="2147483776"/>
          </pc:sldLayoutMkLst>
        </pc:sldLayoutChg>
        <pc:sldLayoutChg chg="addSp delSp modSp mod">
          <pc:chgData name="Angela Chalhoub" userId="37d5dbaf-a4fe-4050-a0a2-028a6325c251" providerId="ADAL" clId="{8891EF31-D485-41CE-BE7F-8E3FD237DB7A}" dt="2022-06-15T19:34:45.661" v="148"/>
          <pc:sldLayoutMkLst>
            <pc:docMk/>
            <pc:sldMasterMk cId="3213420914" sldId="2147483660"/>
            <pc:sldLayoutMk cId="3178070128" sldId="2147483777"/>
          </pc:sldLayoutMkLst>
          <pc:spChg chg="add mod">
            <ac:chgData name="Angela Chalhoub" userId="37d5dbaf-a4fe-4050-a0a2-028a6325c251" providerId="ADAL" clId="{8891EF31-D485-41CE-BE7F-8E3FD237DB7A}" dt="2022-06-15T19:34:07.205" v="145"/>
            <ac:spMkLst>
              <pc:docMk/>
              <pc:sldMasterMk cId="3213420914" sldId="2147483660"/>
              <pc:sldLayoutMk cId="3178070128" sldId="2147483777"/>
              <ac:spMk id="4" creationId="{63FA91F4-0C88-146F-37F7-4C9F2F52CAF8}"/>
            </ac:spMkLst>
          </pc:spChg>
          <pc:spChg chg="del">
            <ac:chgData name="Angela Chalhoub" userId="37d5dbaf-a4fe-4050-a0a2-028a6325c251" providerId="ADAL" clId="{8891EF31-D485-41CE-BE7F-8E3FD237DB7A}" dt="2022-06-15T19:34:05.647" v="144" actId="478"/>
            <ac:spMkLst>
              <pc:docMk/>
              <pc:sldMasterMk cId="3213420914" sldId="2147483660"/>
              <pc:sldLayoutMk cId="3178070128" sldId="2147483777"/>
              <ac:spMk id="5" creationId="{EE0C29C0-CE40-46AD-BB4D-96D2AEA3F7ED}"/>
            </ac:spMkLst>
          </pc:spChg>
          <pc:picChg chg="add mod">
            <ac:chgData name="Angela Chalhoub" userId="37d5dbaf-a4fe-4050-a0a2-028a6325c251" providerId="ADAL" clId="{8891EF31-D485-41CE-BE7F-8E3FD237DB7A}" dt="2022-06-15T19:34:45.661" v="148"/>
            <ac:picMkLst>
              <pc:docMk/>
              <pc:sldMasterMk cId="3213420914" sldId="2147483660"/>
              <pc:sldLayoutMk cId="3178070128" sldId="2147483777"/>
              <ac:picMk id="6" creationId="{B28C7393-CED2-26CD-9F9E-79F461FEDC89}"/>
            </ac:picMkLst>
          </pc:picChg>
          <pc:picChg chg="del">
            <ac:chgData name="Angela Chalhoub" userId="37d5dbaf-a4fe-4050-a0a2-028a6325c251" providerId="ADAL" clId="{8891EF31-D485-41CE-BE7F-8E3FD237DB7A}" dt="2022-06-15T19:34:05.647" v="144" actId="478"/>
            <ac:picMkLst>
              <pc:docMk/>
              <pc:sldMasterMk cId="3213420914" sldId="2147483660"/>
              <pc:sldLayoutMk cId="3178070128" sldId="2147483777"/>
              <ac:picMk id="10" creationId="{9C8A3A87-E3AA-4A9A-8D1C-6A2AA47E2AAD}"/>
            </ac:picMkLst>
          </pc:picChg>
        </pc:sldLayoutChg>
        <pc:sldLayoutChg chg="del">
          <pc:chgData name="Angela Chalhoub" userId="37d5dbaf-a4fe-4050-a0a2-028a6325c251" providerId="ADAL" clId="{8891EF31-D485-41CE-BE7F-8E3FD237DB7A}" dt="2022-06-15T19:20:17.856" v="40" actId="2696"/>
          <pc:sldLayoutMkLst>
            <pc:docMk/>
            <pc:sldMasterMk cId="3213420914" sldId="2147483660"/>
            <pc:sldLayoutMk cId="3789492198" sldId="2147483778"/>
          </pc:sldLayoutMkLst>
        </pc:sldLayoutChg>
        <pc:sldLayoutChg chg="del">
          <pc:chgData name="Angela Chalhoub" userId="37d5dbaf-a4fe-4050-a0a2-028a6325c251" providerId="ADAL" clId="{8891EF31-D485-41CE-BE7F-8E3FD237DB7A}" dt="2022-06-15T19:20:43.618" v="53" actId="2696"/>
          <pc:sldLayoutMkLst>
            <pc:docMk/>
            <pc:sldMasterMk cId="3213420914" sldId="2147483660"/>
            <pc:sldLayoutMk cId="3801283382" sldId="2147483779"/>
          </pc:sldLayoutMkLst>
        </pc:sldLayoutChg>
        <pc:sldLayoutChg chg="del">
          <pc:chgData name="Angela Chalhoub" userId="37d5dbaf-a4fe-4050-a0a2-028a6325c251" providerId="ADAL" clId="{8891EF31-D485-41CE-BE7F-8E3FD237DB7A}" dt="2022-06-15T19:20:43.627" v="54" actId="2696"/>
          <pc:sldLayoutMkLst>
            <pc:docMk/>
            <pc:sldMasterMk cId="3213420914" sldId="2147483660"/>
            <pc:sldLayoutMk cId="2102205" sldId="2147483780"/>
          </pc:sldLayoutMkLst>
        </pc:sldLayoutChg>
        <pc:sldLayoutChg chg="del">
          <pc:chgData name="Angela Chalhoub" userId="37d5dbaf-a4fe-4050-a0a2-028a6325c251" providerId="ADAL" clId="{8891EF31-D485-41CE-BE7F-8E3FD237DB7A}" dt="2022-06-15T19:20:43.636" v="56" actId="2696"/>
          <pc:sldLayoutMkLst>
            <pc:docMk/>
            <pc:sldMasterMk cId="3213420914" sldId="2147483660"/>
            <pc:sldLayoutMk cId="1348888566" sldId="2147483789"/>
          </pc:sldLayoutMkLst>
        </pc:sldLayoutChg>
        <pc:sldLayoutChg chg="addSp delSp modSp mod">
          <pc:chgData name="Angela Chalhoub" userId="37d5dbaf-a4fe-4050-a0a2-028a6325c251" providerId="ADAL" clId="{8891EF31-D485-41CE-BE7F-8E3FD237DB7A}" dt="2022-06-15T19:32:54.165" v="134" actId="1076"/>
          <pc:sldLayoutMkLst>
            <pc:docMk/>
            <pc:sldMasterMk cId="3213420914" sldId="2147483660"/>
            <pc:sldLayoutMk cId="428032840" sldId="2147483790"/>
          </pc:sldLayoutMkLst>
          <pc:spChg chg="del">
            <ac:chgData name="Angela Chalhoub" userId="37d5dbaf-a4fe-4050-a0a2-028a6325c251" providerId="ADAL" clId="{8891EF31-D485-41CE-BE7F-8E3FD237DB7A}" dt="2022-06-15T19:25:57.017" v="78" actId="478"/>
            <ac:spMkLst>
              <pc:docMk/>
              <pc:sldMasterMk cId="3213420914" sldId="2147483660"/>
              <pc:sldLayoutMk cId="428032840" sldId="2147483790"/>
              <ac:spMk id="2" creationId="{00000000-0000-0000-0000-000000000000}"/>
            </ac:spMkLst>
          </pc:spChg>
          <pc:spChg chg="del">
            <ac:chgData name="Angela Chalhoub" userId="37d5dbaf-a4fe-4050-a0a2-028a6325c251" providerId="ADAL" clId="{8891EF31-D485-41CE-BE7F-8E3FD237DB7A}" dt="2022-06-15T19:25:40.141" v="74" actId="478"/>
            <ac:spMkLst>
              <pc:docMk/>
              <pc:sldMasterMk cId="3213420914" sldId="2147483660"/>
              <pc:sldLayoutMk cId="428032840" sldId="2147483790"/>
              <ac:spMk id="3" creationId="{00000000-0000-0000-0000-000000000000}"/>
            </ac:spMkLst>
          </pc:spChg>
          <pc:spChg chg="del">
            <ac:chgData name="Angela Chalhoub" userId="37d5dbaf-a4fe-4050-a0a2-028a6325c251" providerId="ADAL" clId="{8891EF31-D485-41CE-BE7F-8E3FD237DB7A}" dt="2022-06-15T19:25:40.141" v="74" actId="478"/>
            <ac:spMkLst>
              <pc:docMk/>
              <pc:sldMasterMk cId="3213420914" sldId="2147483660"/>
              <pc:sldLayoutMk cId="428032840" sldId="2147483790"/>
              <ac:spMk id="7" creationId="{00000000-0000-0000-0000-000000000000}"/>
            </ac:spMkLst>
          </pc:spChg>
          <pc:spChg chg="del">
            <ac:chgData name="Angela Chalhoub" userId="37d5dbaf-a4fe-4050-a0a2-028a6325c251" providerId="ADAL" clId="{8891EF31-D485-41CE-BE7F-8E3FD237DB7A}" dt="2022-06-15T19:25:43.693" v="75" actId="478"/>
            <ac:spMkLst>
              <pc:docMk/>
              <pc:sldMasterMk cId="3213420914" sldId="2147483660"/>
              <pc:sldLayoutMk cId="428032840" sldId="2147483790"/>
              <ac:spMk id="12" creationId="{2A8054DB-4268-4B05-85CF-E277554D94AF}"/>
            </ac:spMkLst>
          </pc:spChg>
          <pc:spChg chg="del">
            <ac:chgData name="Angela Chalhoub" userId="37d5dbaf-a4fe-4050-a0a2-028a6325c251" providerId="ADAL" clId="{8891EF31-D485-41CE-BE7F-8E3FD237DB7A}" dt="2022-06-15T19:25:40.141" v="74" actId="478"/>
            <ac:spMkLst>
              <pc:docMk/>
              <pc:sldMasterMk cId="3213420914" sldId="2147483660"/>
              <pc:sldLayoutMk cId="428032840" sldId="2147483790"/>
              <ac:spMk id="13" creationId="{F31BB63B-7D4A-4942-89AD-5E052D3771A8}"/>
            </ac:spMkLst>
          </pc:spChg>
          <pc:spChg chg="add mod">
            <ac:chgData name="Angela Chalhoub" userId="37d5dbaf-a4fe-4050-a0a2-028a6325c251" providerId="ADAL" clId="{8891EF31-D485-41CE-BE7F-8E3FD237DB7A}" dt="2022-06-15T19:25:49.670" v="77" actId="14100"/>
            <ac:spMkLst>
              <pc:docMk/>
              <pc:sldMasterMk cId="3213420914" sldId="2147483660"/>
              <pc:sldLayoutMk cId="428032840" sldId="2147483790"/>
              <ac:spMk id="14" creationId="{9F7D1C6C-F3E8-E420-D512-53A1B0EAF7E9}"/>
            </ac:spMkLst>
          </pc:spChg>
          <pc:spChg chg="add mod ord">
            <ac:chgData name="Angela Chalhoub" userId="37d5dbaf-a4fe-4050-a0a2-028a6325c251" providerId="ADAL" clId="{8891EF31-D485-41CE-BE7F-8E3FD237DB7A}" dt="2022-06-15T19:26:00.205" v="81" actId="167"/>
            <ac:spMkLst>
              <pc:docMk/>
              <pc:sldMasterMk cId="3213420914" sldId="2147483660"/>
              <pc:sldLayoutMk cId="428032840" sldId="2147483790"/>
              <ac:spMk id="18" creationId="{1B5EE591-4D0E-8FAE-97A8-6CE7DBF53890}"/>
            </ac:spMkLst>
          </pc:spChg>
          <pc:spChg chg="add del mod">
            <ac:chgData name="Angela Chalhoub" userId="37d5dbaf-a4fe-4050-a0a2-028a6325c251" providerId="ADAL" clId="{8891EF31-D485-41CE-BE7F-8E3FD237DB7A}" dt="2022-06-15T19:26:43.441" v="89"/>
            <ac:spMkLst>
              <pc:docMk/>
              <pc:sldMasterMk cId="3213420914" sldId="2147483660"/>
              <pc:sldLayoutMk cId="428032840" sldId="2147483790"/>
              <ac:spMk id="19" creationId="{BFD204B5-2307-7C5F-8D31-38C8A2BC268C}"/>
            </ac:spMkLst>
          </pc:spChg>
          <pc:spChg chg="add del mod">
            <ac:chgData name="Angela Chalhoub" userId="37d5dbaf-a4fe-4050-a0a2-028a6325c251" providerId="ADAL" clId="{8891EF31-D485-41CE-BE7F-8E3FD237DB7A}" dt="2022-06-15T19:26:43.441" v="89"/>
            <ac:spMkLst>
              <pc:docMk/>
              <pc:sldMasterMk cId="3213420914" sldId="2147483660"/>
              <pc:sldLayoutMk cId="428032840" sldId="2147483790"/>
              <ac:spMk id="20" creationId="{D4773F15-E248-C268-6D1F-EBBBEF36E1D8}"/>
            </ac:spMkLst>
          </pc:spChg>
          <pc:spChg chg="add del mod">
            <ac:chgData name="Angela Chalhoub" userId="37d5dbaf-a4fe-4050-a0a2-028a6325c251" providerId="ADAL" clId="{8891EF31-D485-41CE-BE7F-8E3FD237DB7A}" dt="2022-06-15T19:26:57.618" v="92" actId="478"/>
            <ac:spMkLst>
              <pc:docMk/>
              <pc:sldMasterMk cId="3213420914" sldId="2147483660"/>
              <pc:sldLayoutMk cId="428032840" sldId="2147483790"/>
              <ac:spMk id="21" creationId="{4B2AC846-DB7C-F20F-0A61-C0D229B3D087}"/>
            </ac:spMkLst>
          </pc:spChg>
          <pc:spChg chg="add del mod">
            <ac:chgData name="Angela Chalhoub" userId="37d5dbaf-a4fe-4050-a0a2-028a6325c251" providerId="ADAL" clId="{8891EF31-D485-41CE-BE7F-8E3FD237DB7A}" dt="2022-06-15T19:26:58.904" v="93" actId="478"/>
            <ac:spMkLst>
              <pc:docMk/>
              <pc:sldMasterMk cId="3213420914" sldId="2147483660"/>
              <pc:sldLayoutMk cId="428032840" sldId="2147483790"/>
              <ac:spMk id="22" creationId="{7EF360CE-3F75-6045-7ABC-9875EDD8E308}"/>
            </ac:spMkLst>
          </pc:spChg>
          <pc:spChg chg="add del mod">
            <ac:chgData name="Angela Chalhoub" userId="37d5dbaf-a4fe-4050-a0a2-028a6325c251" providerId="ADAL" clId="{8891EF31-D485-41CE-BE7F-8E3FD237DB7A}" dt="2022-06-15T19:27:08.790" v="95" actId="478"/>
            <ac:spMkLst>
              <pc:docMk/>
              <pc:sldMasterMk cId="3213420914" sldId="2147483660"/>
              <pc:sldLayoutMk cId="428032840" sldId="2147483790"/>
              <ac:spMk id="23" creationId="{9A87E3A7-1AB0-3E13-DD2F-07EBB7EE50BB}"/>
            </ac:spMkLst>
          </pc:spChg>
          <pc:spChg chg="add mod">
            <ac:chgData name="Angela Chalhoub" userId="37d5dbaf-a4fe-4050-a0a2-028a6325c251" providerId="ADAL" clId="{8891EF31-D485-41CE-BE7F-8E3FD237DB7A}" dt="2022-06-15T19:30:40.991" v="113" actId="12"/>
            <ac:spMkLst>
              <pc:docMk/>
              <pc:sldMasterMk cId="3213420914" sldId="2147483660"/>
              <pc:sldLayoutMk cId="428032840" sldId="2147483790"/>
              <ac:spMk id="24" creationId="{0ACDFDA4-AF66-E3C0-A784-C7FD5530A0F5}"/>
            </ac:spMkLst>
          </pc:spChg>
          <pc:picChg chg="del">
            <ac:chgData name="Angela Chalhoub" userId="37d5dbaf-a4fe-4050-a0a2-028a6325c251" providerId="ADAL" clId="{8891EF31-D485-41CE-BE7F-8E3FD237DB7A}" dt="2022-06-15T19:25:57.895" v="79" actId="478"/>
            <ac:picMkLst>
              <pc:docMk/>
              <pc:sldMasterMk cId="3213420914" sldId="2147483660"/>
              <pc:sldLayoutMk cId="428032840" sldId="2147483790"/>
              <ac:picMk id="10" creationId="{00000000-0000-0000-0000-000000000000}"/>
            </ac:picMkLst>
          </pc:picChg>
          <pc:picChg chg="del">
            <ac:chgData name="Angela Chalhoub" userId="37d5dbaf-a4fe-4050-a0a2-028a6325c251" providerId="ADAL" clId="{8891EF31-D485-41CE-BE7F-8E3FD237DB7A}" dt="2022-06-15T19:25:43.693" v="75" actId="478"/>
            <ac:picMkLst>
              <pc:docMk/>
              <pc:sldMasterMk cId="3213420914" sldId="2147483660"/>
              <pc:sldLayoutMk cId="428032840" sldId="2147483790"/>
              <ac:picMk id="11" creationId="{448721D7-0523-41A7-8ECB-767F0E610F78}"/>
            </ac:picMkLst>
          </pc:picChg>
          <pc:picChg chg="del">
            <ac:chgData name="Angela Chalhoub" userId="37d5dbaf-a4fe-4050-a0a2-028a6325c251" providerId="ADAL" clId="{8891EF31-D485-41CE-BE7F-8E3FD237DB7A}" dt="2022-06-15T19:25:43.693" v="75" actId="478"/>
            <ac:picMkLst>
              <pc:docMk/>
              <pc:sldMasterMk cId="3213420914" sldId="2147483660"/>
              <pc:sldLayoutMk cId="428032840" sldId="2147483790"/>
              <ac:picMk id="15" creationId="{10F061A6-F0C0-46A4-A0AB-F57A84A17329}"/>
            </ac:picMkLst>
          </pc:picChg>
          <pc:picChg chg="add mod">
            <ac:chgData name="Angela Chalhoub" userId="37d5dbaf-a4fe-4050-a0a2-028a6325c251" providerId="ADAL" clId="{8891EF31-D485-41CE-BE7F-8E3FD237DB7A}" dt="2022-06-15T19:32:54.165" v="134" actId="1076"/>
            <ac:picMkLst>
              <pc:docMk/>
              <pc:sldMasterMk cId="3213420914" sldId="2147483660"/>
              <pc:sldLayoutMk cId="428032840" sldId="2147483790"/>
              <ac:picMk id="16" creationId="{A545E065-AA1D-B8D4-1D53-5BFA629C774B}"/>
            </ac:picMkLst>
          </pc:picChg>
          <pc:picChg chg="add mod ord">
            <ac:chgData name="Angela Chalhoub" userId="37d5dbaf-a4fe-4050-a0a2-028a6325c251" providerId="ADAL" clId="{8891EF31-D485-41CE-BE7F-8E3FD237DB7A}" dt="2022-06-15T19:26:00.205" v="81" actId="167"/>
            <ac:picMkLst>
              <pc:docMk/>
              <pc:sldMasterMk cId="3213420914" sldId="2147483660"/>
              <pc:sldLayoutMk cId="428032840" sldId="2147483790"/>
              <ac:picMk id="17" creationId="{389AE4E0-350E-5CD2-2440-59408C196FF1}"/>
            </ac:picMkLst>
          </pc:picChg>
        </pc:sldLayoutChg>
        <pc:sldLayoutChg chg="del">
          <pc:chgData name="Angela Chalhoub" userId="37d5dbaf-a4fe-4050-a0a2-028a6325c251" providerId="ADAL" clId="{8891EF31-D485-41CE-BE7F-8E3FD237DB7A}" dt="2022-06-15T19:20:17.857" v="41" actId="2696"/>
          <pc:sldLayoutMkLst>
            <pc:docMk/>
            <pc:sldMasterMk cId="3213420914" sldId="2147483660"/>
            <pc:sldLayoutMk cId="2043410123" sldId="2147483791"/>
          </pc:sldLayoutMkLst>
        </pc:sldLayoutChg>
      </pc:sldMasterChg>
      <pc:sldMasterChg chg="addSp delSp modSp del mod delSldLayout">
        <pc:chgData name="Angela Chalhoub" userId="37d5dbaf-a4fe-4050-a0a2-028a6325c251" providerId="ADAL" clId="{8891EF31-D485-41CE-BE7F-8E3FD237DB7A}" dt="2022-06-15T19:21:05.556" v="60" actId="2696"/>
        <pc:sldMasterMkLst>
          <pc:docMk/>
          <pc:sldMasterMk cId="3351703033" sldId="2147483724"/>
        </pc:sldMasterMkLst>
        <pc:spChg chg="add mod">
          <ac:chgData name="Angela Chalhoub" userId="37d5dbaf-a4fe-4050-a0a2-028a6325c251" providerId="ADAL" clId="{8891EF31-D485-41CE-BE7F-8E3FD237DB7A}" dt="2022-06-15T19:19:59.685" v="19"/>
          <ac:spMkLst>
            <pc:docMk/>
            <pc:sldMasterMk cId="3351703033" sldId="2147483724"/>
            <ac:spMk id="10" creationId="{F114F9C2-51BC-934A-3CEA-67FC83B44C57}"/>
          </ac:spMkLst>
        </pc:spChg>
        <pc:picChg chg="add mod">
          <ac:chgData name="Angela Chalhoub" userId="37d5dbaf-a4fe-4050-a0a2-028a6325c251" providerId="ADAL" clId="{8891EF31-D485-41CE-BE7F-8E3FD237DB7A}" dt="2022-06-15T19:19:59.685" v="19"/>
          <ac:picMkLst>
            <pc:docMk/>
            <pc:sldMasterMk cId="3351703033" sldId="2147483724"/>
            <ac:picMk id="9" creationId="{29ECC2AE-BE84-02E9-D469-4966B92B9341}"/>
          </ac:picMkLst>
        </pc:picChg>
        <pc:picChg chg="del">
          <ac:chgData name="Angela Chalhoub" userId="37d5dbaf-a4fe-4050-a0a2-028a6325c251" providerId="ADAL" clId="{8891EF31-D485-41CE-BE7F-8E3FD237DB7A}" dt="2022-06-15T19:19:58.169" v="18" actId="478"/>
          <ac:picMkLst>
            <pc:docMk/>
            <pc:sldMasterMk cId="3351703033" sldId="2147483724"/>
            <ac:picMk id="13" creationId="{00000000-0000-0000-0000-000000000000}"/>
          </ac:picMkLst>
        </pc:picChg>
        <pc:sldLayoutChg chg="del">
          <pc:chgData name="Angela Chalhoub" userId="37d5dbaf-a4fe-4050-a0a2-028a6325c251" providerId="ADAL" clId="{8891EF31-D485-41CE-BE7F-8E3FD237DB7A}" dt="2022-06-15T19:20:10.994" v="22" actId="2696"/>
          <pc:sldLayoutMkLst>
            <pc:docMk/>
            <pc:sldMasterMk cId="3351703033" sldId="2147483724"/>
            <pc:sldLayoutMk cId="1360743584" sldId="2147483725"/>
          </pc:sldLayoutMkLst>
        </pc:sldLayoutChg>
        <pc:sldLayoutChg chg="del">
          <pc:chgData name="Angela Chalhoub" userId="37d5dbaf-a4fe-4050-a0a2-028a6325c251" providerId="ADAL" clId="{8891EF31-D485-41CE-BE7F-8E3FD237DB7A}" dt="2022-06-15T19:20:11.022" v="26" actId="2696"/>
          <pc:sldLayoutMkLst>
            <pc:docMk/>
            <pc:sldMasterMk cId="3351703033" sldId="2147483724"/>
            <pc:sldLayoutMk cId="3515435321" sldId="2147483733"/>
          </pc:sldLayoutMkLst>
        </pc:sldLayoutChg>
        <pc:sldLayoutChg chg="del">
          <pc:chgData name="Angela Chalhoub" userId="37d5dbaf-a4fe-4050-a0a2-028a6325c251" providerId="ADAL" clId="{8891EF31-D485-41CE-BE7F-8E3FD237DB7A}" dt="2022-06-15T19:20:11.039" v="28" actId="2696"/>
          <pc:sldLayoutMkLst>
            <pc:docMk/>
            <pc:sldMasterMk cId="3351703033" sldId="2147483724"/>
            <pc:sldLayoutMk cId="1763021775" sldId="2147483746"/>
          </pc:sldLayoutMkLst>
        </pc:sldLayoutChg>
        <pc:sldLayoutChg chg="del">
          <pc:chgData name="Angela Chalhoub" userId="37d5dbaf-a4fe-4050-a0a2-028a6325c251" providerId="ADAL" clId="{8891EF31-D485-41CE-BE7F-8E3FD237DB7A}" dt="2022-06-15T19:20:11.001" v="23" actId="2696"/>
          <pc:sldLayoutMkLst>
            <pc:docMk/>
            <pc:sldMasterMk cId="3351703033" sldId="2147483724"/>
            <pc:sldLayoutMk cId="191492513" sldId="2147483755"/>
          </pc:sldLayoutMkLst>
        </pc:sldLayoutChg>
        <pc:sldLayoutChg chg="del">
          <pc:chgData name="Angela Chalhoub" userId="37d5dbaf-a4fe-4050-a0a2-028a6325c251" providerId="ADAL" clId="{8891EF31-D485-41CE-BE7F-8E3FD237DB7A}" dt="2022-06-15T19:20:11.016" v="25" actId="2696"/>
          <pc:sldLayoutMkLst>
            <pc:docMk/>
            <pc:sldMasterMk cId="3351703033" sldId="2147483724"/>
            <pc:sldLayoutMk cId="4131347387" sldId="2147483756"/>
          </pc:sldLayoutMkLst>
        </pc:sldLayoutChg>
        <pc:sldLayoutChg chg="del">
          <pc:chgData name="Angela Chalhoub" userId="37d5dbaf-a4fe-4050-a0a2-028a6325c251" providerId="ADAL" clId="{8891EF31-D485-41CE-BE7F-8E3FD237DB7A}" dt="2022-06-15T19:20:11.009" v="24" actId="2696"/>
          <pc:sldLayoutMkLst>
            <pc:docMk/>
            <pc:sldMasterMk cId="3351703033" sldId="2147483724"/>
            <pc:sldLayoutMk cId="2203350932" sldId="2147483757"/>
          </pc:sldLayoutMkLst>
        </pc:sldLayoutChg>
        <pc:sldLayoutChg chg="del">
          <pc:chgData name="Angela Chalhoub" userId="37d5dbaf-a4fe-4050-a0a2-028a6325c251" providerId="ADAL" clId="{8891EF31-D485-41CE-BE7F-8E3FD237DB7A}" dt="2022-06-15T19:20:10.990" v="21" actId="2696"/>
          <pc:sldLayoutMkLst>
            <pc:docMk/>
            <pc:sldMasterMk cId="3351703033" sldId="2147483724"/>
            <pc:sldLayoutMk cId="1089796117" sldId="2147483758"/>
          </pc:sldLayoutMkLst>
        </pc:sldLayoutChg>
        <pc:sldLayoutChg chg="del">
          <pc:chgData name="Angela Chalhoub" userId="37d5dbaf-a4fe-4050-a0a2-028a6325c251" providerId="ADAL" clId="{8891EF31-D485-41CE-BE7F-8E3FD237DB7A}" dt="2022-06-15T19:20:10.980" v="20" actId="2696"/>
          <pc:sldLayoutMkLst>
            <pc:docMk/>
            <pc:sldMasterMk cId="3351703033" sldId="2147483724"/>
            <pc:sldLayoutMk cId="768866315" sldId="2147483759"/>
          </pc:sldLayoutMkLst>
        </pc:sldLayoutChg>
        <pc:sldLayoutChg chg="del">
          <pc:chgData name="Angela Chalhoub" userId="37d5dbaf-a4fe-4050-a0a2-028a6325c251" providerId="ADAL" clId="{8891EF31-D485-41CE-BE7F-8E3FD237DB7A}" dt="2022-06-15T19:20:11.028" v="27" actId="2696"/>
          <pc:sldLayoutMkLst>
            <pc:docMk/>
            <pc:sldMasterMk cId="3351703033" sldId="2147483724"/>
            <pc:sldLayoutMk cId="1634683210" sldId="2147483774"/>
          </pc:sldLayoutMkLst>
        </pc:sldLayoutChg>
        <pc:sldLayoutChg chg="del">
          <pc:chgData name="Angela Chalhoub" userId="37d5dbaf-a4fe-4050-a0a2-028a6325c251" providerId="ADAL" clId="{8891EF31-D485-41CE-BE7F-8E3FD237DB7A}" dt="2022-06-15T19:20:11.053" v="29" actId="2696"/>
          <pc:sldLayoutMkLst>
            <pc:docMk/>
            <pc:sldMasterMk cId="3351703033" sldId="2147483724"/>
            <pc:sldLayoutMk cId="3732866933" sldId="2147483786"/>
          </pc:sldLayoutMkLst>
        </pc:sldLayoutChg>
        <pc:sldLayoutChg chg="del">
          <pc:chgData name="Angela Chalhoub" userId="37d5dbaf-a4fe-4050-a0a2-028a6325c251" providerId="ADAL" clId="{8891EF31-D485-41CE-BE7F-8E3FD237DB7A}" dt="2022-06-15T19:20:11.070" v="30" actId="2696"/>
          <pc:sldLayoutMkLst>
            <pc:docMk/>
            <pc:sldMasterMk cId="3351703033" sldId="2147483724"/>
            <pc:sldLayoutMk cId="2135373972" sldId="2147483787"/>
          </pc:sldLayoutMkLst>
        </pc:sldLayoutChg>
        <pc:sldLayoutChg chg="del">
          <pc:chgData name="Angela Chalhoub" userId="37d5dbaf-a4fe-4050-a0a2-028a6325c251" providerId="ADAL" clId="{8891EF31-D485-41CE-BE7F-8E3FD237DB7A}" dt="2022-06-15T19:20:11.088" v="31" actId="2696"/>
          <pc:sldLayoutMkLst>
            <pc:docMk/>
            <pc:sldMasterMk cId="3351703033" sldId="2147483724"/>
            <pc:sldLayoutMk cId="3100787472" sldId="2147483788"/>
          </pc:sldLayoutMkLst>
        </pc:sldLayoutChg>
      </pc:sldMasterChg>
      <pc:sldMasterChg chg="addSp delSp modSp add del mod delSldLayout">
        <pc:chgData name="Angela Chalhoub" userId="37d5dbaf-a4fe-4050-a0a2-028a6325c251" providerId="ADAL" clId="{8891EF31-D485-41CE-BE7F-8E3FD237DB7A}" dt="2022-06-15T19:31:45.005" v="131" actId="2696"/>
        <pc:sldMasterMkLst>
          <pc:docMk/>
          <pc:sldMasterMk cId="2217452814" sldId="2147483760"/>
        </pc:sldMasterMkLst>
        <pc:spChg chg="del">
          <ac:chgData name="Angela Chalhoub" userId="37d5dbaf-a4fe-4050-a0a2-028a6325c251" providerId="ADAL" clId="{8891EF31-D485-41CE-BE7F-8E3FD237DB7A}" dt="2022-06-15T19:26:18.212" v="82" actId="478"/>
          <ac:spMkLst>
            <pc:docMk/>
            <pc:sldMasterMk cId="2217452814" sldId="2147483760"/>
            <ac:spMk id="2" creationId="{00000000-0000-0000-0000-000000000000}"/>
          </ac:spMkLst>
        </pc:spChg>
        <pc:spChg chg="del">
          <ac:chgData name="Angela Chalhoub" userId="37d5dbaf-a4fe-4050-a0a2-028a6325c251" providerId="ADAL" clId="{8891EF31-D485-41CE-BE7F-8E3FD237DB7A}" dt="2022-06-15T19:26:18.212" v="82" actId="478"/>
          <ac:spMkLst>
            <pc:docMk/>
            <pc:sldMasterMk cId="2217452814" sldId="2147483760"/>
            <ac:spMk id="3" creationId="{00000000-0000-0000-0000-000000000000}"/>
          </ac:spMkLst>
        </pc:spChg>
        <pc:spChg chg="del">
          <ac:chgData name="Angela Chalhoub" userId="37d5dbaf-a4fe-4050-a0a2-028a6325c251" providerId="ADAL" clId="{8891EF31-D485-41CE-BE7F-8E3FD237DB7A}" dt="2022-06-15T19:21:18.022" v="63" actId="478"/>
          <ac:spMkLst>
            <pc:docMk/>
            <pc:sldMasterMk cId="2217452814" sldId="2147483760"/>
            <ac:spMk id="11" creationId="{00000000-0000-0000-0000-000000000000}"/>
          </ac:spMkLst>
        </pc:spChg>
        <pc:spChg chg="add mod ord">
          <ac:chgData name="Angela Chalhoub" userId="37d5dbaf-a4fe-4050-a0a2-028a6325c251" providerId="ADAL" clId="{8891EF31-D485-41CE-BE7F-8E3FD237DB7A}" dt="2022-06-15T19:21:21.637" v="66" actId="167"/>
          <ac:spMkLst>
            <pc:docMk/>
            <pc:sldMasterMk cId="2217452814" sldId="2147483760"/>
            <ac:spMk id="12" creationId="{638762B1-EF8F-FEAA-99CD-145D542A1E47}"/>
          </ac:spMkLst>
        </pc:spChg>
        <pc:spChg chg="add del mod">
          <ac:chgData name="Angela Chalhoub" userId="37d5dbaf-a4fe-4050-a0a2-028a6325c251" providerId="ADAL" clId="{8891EF31-D485-41CE-BE7F-8E3FD237DB7A}" dt="2022-06-15T19:26:20.992" v="84"/>
          <ac:spMkLst>
            <pc:docMk/>
            <pc:sldMasterMk cId="2217452814" sldId="2147483760"/>
            <ac:spMk id="13" creationId="{08B0EE4C-7243-1436-52DB-D54CEF79A871}"/>
          </ac:spMkLst>
        </pc:spChg>
        <pc:spChg chg="add del mod">
          <ac:chgData name="Angela Chalhoub" userId="37d5dbaf-a4fe-4050-a0a2-028a6325c251" providerId="ADAL" clId="{8891EF31-D485-41CE-BE7F-8E3FD237DB7A}" dt="2022-06-15T19:26:20.992" v="84"/>
          <ac:spMkLst>
            <pc:docMk/>
            <pc:sldMasterMk cId="2217452814" sldId="2147483760"/>
            <ac:spMk id="14" creationId="{0434122E-2ADE-F837-7BCF-5FA72DC65BE0}"/>
          </ac:spMkLst>
        </pc:spChg>
        <pc:spChg chg="add del mod">
          <ac:chgData name="Angela Chalhoub" userId="37d5dbaf-a4fe-4050-a0a2-028a6325c251" providerId="ADAL" clId="{8891EF31-D485-41CE-BE7F-8E3FD237DB7A}" dt="2022-06-15T19:26:27.984" v="86"/>
          <ac:spMkLst>
            <pc:docMk/>
            <pc:sldMasterMk cId="2217452814" sldId="2147483760"/>
            <ac:spMk id="16" creationId="{1398525B-1A85-1519-2ED4-ECF3B4B2F795}"/>
          </ac:spMkLst>
        </pc:spChg>
        <pc:spChg chg="add del mod">
          <ac:chgData name="Angela Chalhoub" userId="37d5dbaf-a4fe-4050-a0a2-028a6325c251" providerId="ADAL" clId="{8891EF31-D485-41CE-BE7F-8E3FD237DB7A}" dt="2022-06-15T19:26:27.984" v="86"/>
          <ac:spMkLst>
            <pc:docMk/>
            <pc:sldMasterMk cId="2217452814" sldId="2147483760"/>
            <ac:spMk id="17" creationId="{17ED903E-1933-3362-44AE-FD07528B6718}"/>
          </ac:spMkLst>
        </pc:spChg>
        <pc:picChg chg="del">
          <ac:chgData name="Angela Chalhoub" userId="37d5dbaf-a4fe-4050-a0a2-028a6325c251" providerId="ADAL" clId="{8891EF31-D485-41CE-BE7F-8E3FD237DB7A}" dt="2022-06-15T19:21:16.598" v="62" actId="478"/>
          <ac:picMkLst>
            <pc:docMk/>
            <pc:sldMasterMk cId="2217452814" sldId="2147483760"/>
            <ac:picMk id="8" creationId="{00000000-0000-0000-0000-000000000000}"/>
          </ac:picMkLst>
        </pc:picChg>
        <pc:picChg chg="add mod ord">
          <ac:chgData name="Angela Chalhoub" userId="37d5dbaf-a4fe-4050-a0a2-028a6325c251" providerId="ADAL" clId="{8891EF31-D485-41CE-BE7F-8E3FD237DB7A}" dt="2022-06-15T19:21:21.637" v="66" actId="167"/>
          <ac:picMkLst>
            <pc:docMk/>
            <pc:sldMasterMk cId="2217452814" sldId="2147483760"/>
            <ac:picMk id="9" creationId="{4DA29208-C4CF-102A-F4F8-A4B39AF1FB0B}"/>
          </ac:picMkLst>
        </pc:picChg>
        <pc:picChg chg="del">
          <ac:chgData name="Angela Chalhoub" userId="37d5dbaf-a4fe-4050-a0a2-028a6325c251" providerId="ADAL" clId="{8891EF31-D485-41CE-BE7F-8E3FD237DB7A}" dt="2022-06-15T19:21:18.545" v="64" actId="478"/>
          <ac:picMkLst>
            <pc:docMk/>
            <pc:sldMasterMk cId="2217452814" sldId="2147483760"/>
            <ac:picMk id="10" creationId="{15041277-F897-46F9-AD03-809E0F605511}"/>
          </ac:picMkLst>
        </pc:picChg>
        <pc:picChg chg="del">
          <ac:chgData name="Angela Chalhoub" userId="37d5dbaf-a4fe-4050-a0a2-028a6325c251" providerId="ADAL" clId="{8891EF31-D485-41CE-BE7F-8E3FD237DB7A}" dt="2022-06-15T19:21:15.726" v="61" actId="478"/>
          <ac:picMkLst>
            <pc:docMk/>
            <pc:sldMasterMk cId="2217452814" sldId="2147483760"/>
            <ac:picMk id="15" creationId="{00000000-0000-0000-0000-000000000000}"/>
          </ac:picMkLst>
        </pc:picChg>
        <pc:sldLayoutChg chg="del">
          <pc:chgData name="Angela Chalhoub" userId="37d5dbaf-a4fe-4050-a0a2-028a6325c251" providerId="ADAL" clId="{8891EF31-D485-41CE-BE7F-8E3FD237DB7A}" dt="2022-06-15T19:20:11.108" v="34" actId="2696"/>
          <pc:sldLayoutMkLst>
            <pc:docMk/>
            <pc:sldMasterMk cId="2217452814" sldId="2147483760"/>
            <pc:sldLayoutMk cId="877501880" sldId="2147483722"/>
          </pc:sldLayoutMkLst>
        </pc:sldLayoutChg>
        <pc:sldLayoutChg chg="del">
          <pc:chgData name="Angela Chalhoub" userId="37d5dbaf-a4fe-4050-a0a2-028a6325c251" providerId="ADAL" clId="{8891EF31-D485-41CE-BE7F-8E3FD237DB7A}" dt="2022-06-15T19:20:11.115" v="35" actId="2696"/>
          <pc:sldLayoutMkLst>
            <pc:docMk/>
            <pc:sldMasterMk cId="2217452814" sldId="2147483760"/>
            <pc:sldLayoutMk cId="917120710" sldId="2147483723"/>
          </pc:sldLayoutMkLst>
        </pc:sldLayoutChg>
        <pc:sldLayoutChg chg="del">
          <pc:chgData name="Angela Chalhoub" userId="37d5dbaf-a4fe-4050-a0a2-028a6325c251" providerId="ADAL" clId="{8891EF31-D485-41CE-BE7F-8E3FD237DB7A}" dt="2022-06-15T19:20:11.096" v="32" actId="2696"/>
          <pc:sldLayoutMkLst>
            <pc:docMk/>
            <pc:sldMasterMk cId="2217452814" sldId="2147483760"/>
            <pc:sldLayoutMk cId="634263413" sldId="2147483761"/>
          </pc:sldLayoutMkLst>
        </pc:sldLayoutChg>
        <pc:sldLayoutChg chg="del">
          <pc:chgData name="Angela Chalhoub" userId="37d5dbaf-a4fe-4050-a0a2-028a6325c251" providerId="ADAL" clId="{8891EF31-D485-41CE-BE7F-8E3FD237DB7A}" dt="2022-06-15T19:20:11.102" v="33" actId="2696"/>
          <pc:sldLayoutMkLst>
            <pc:docMk/>
            <pc:sldMasterMk cId="2217452814" sldId="2147483760"/>
            <pc:sldLayoutMk cId="1484809550" sldId="2147483762"/>
          </pc:sldLayoutMkLst>
        </pc:sldLayoutChg>
        <pc:sldLayoutChg chg="del">
          <pc:chgData name="Angela Chalhoub" userId="37d5dbaf-a4fe-4050-a0a2-028a6325c251" providerId="ADAL" clId="{8891EF31-D485-41CE-BE7F-8E3FD237DB7A}" dt="2022-06-15T19:20:11.123" v="36" actId="2696"/>
          <pc:sldLayoutMkLst>
            <pc:docMk/>
            <pc:sldMasterMk cId="2217452814" sldId="2147483760"/>
            <pc:sldLayoutMk cId="724725185" sldId="2147483771"/>
          </pc:sldLayoutMkLst>
        </pc:sldLayoutChg>
        <pc:sldLayoutChg chg="del">
          <pc:chgData name="Angela Chalhoub" userId="37d5dbaf-a4fe-4050-a0a2-028a6325c251" providerId="ADAL" clId="{8891EF31-D485-41CE-BE7F-8E3FD237DB7A}" dt="2022-06-15T19:20:11.131" v="37" actId="2696"/>
          <pc:sldLayoutMkLst>
            <pc:docMk/>
            <pc:sldMasterMk cId="2217452814" sldId="2147483760"/>
            <pc:sldLayoutMk cId="962455162" sldId="2147483781"/>
          </pc:sldLayoutMkLst>
        </pc:sldLayoutChg>
        <pc:sldLayoutChg chg="del">
          <pc:chgData name="Angela Chalhoub" userId="37d5dbaf-a4fe-4050-a0a2-028a6325c251" providerId="ADAL" clId="{8891EF31-D485-41CE-BE7F-8E3FD237DB7A}" dt="2022-06-15T19:20:11.140" v="38" actId="2696"/>
          <pc:sldLayoutMkLst>
            <pc:docMk/>
            <pc:sldMasterMk cId="2217452814" sldId="2147483760"/>
            <pc:sldLayoutMk cId="1060693411" sldId="2147483782"/>
          </pc:sldLayoutMkLst>
        </pc:sldLayoutChg>
      </pc:sldMasterChg>
      <pc:sldMasterChg chg="addSp">
        <pc:chgData name="Angela Chalhoub" userId="37d5dbaf-a4fe-4050-a0a2-028a6325c251" providerId="ADAL" clId="{8891EF31-D485-41CE-BE7F-8E3FD237DB7A}" dt="2022-06-15T19:37:13.541" v="179"/>
        <pc:sldMasterMkLst>
          <pc:docMk/>
          <pc:sldMasterMk cId="1960563405" sldId="2147483793"/>
        </pc:sldMasterMkLst>
        <pc:spChg chg="add">
          <ac:chgData name="Angela Chalhoub" userId="37d5dbaf-a4fe-4050-a0a2-028a6325c251" providerId="ADAL" clId="{8891EF31-D485-41CE-BE7F-8E3FD237DB7A}" dt="2022-06-15T19:37:13.541" v="179"/>
          <ac:spMkLst>
            <pc:docMk/>
            <pc:sldMasterMk cId="1960563405" sldId="2147483793"/>
            <ac:spMk id="8" creationId="{0E8E0437-97AD-B828-6DCD-861E57BCB428}"/>
          </ac:spMkLst>
        </pc:spChg>
        <pc:spChg chg="add">
          <ac:chgData name="Angela Chalhoub" userId="37d5dbaf-a4fe-4050-a0a2-028a6325c251" providerId="ADAL" clId="{8891EF31-D485-41CE-BE7F-8E3FD237DB7A}" dt="2022-06-15T19:37:13.541" v="179"/>
          <ac:spMkLst>
            <pc:docMk/>
            <pc:sldMasterMk cId="1960563405" sldId="2147483793"/>
            <ac:spMk id="10" creationId="{4B15C2A4-1C41-E409-AB2B-EDB6F33D69BA}"/>
          </ac:spMkLst>
        </pc:spChg>
        <pc:spChg chg="add">
          <ac:chgData name="Angela Chalhoub" userId="37d5dbaf-a4fe-4050-a0a2-028a6325c251" providerId="ADAL" clId="{8891EF31-D485-41CE-BE7F-8E3FD237DB7A}" dt="2022-06-15T19:37:13.541" v="179"/>
          <ac:spMkLst>
            <pc:docMk/>
            <pc:sldMasterMk cId="1960563405" sldId="2147483793"/>
            <ac:spMk id="11" creationId="{5B581281-5E80-DD57-F03F-572E067D074A}"/>
          </ac:spMkLst>
        </pc:spChg>
        <pc:picChg chg="add">
          <ac:chgData name="Angela Chalhoub" userId="37d5dbaf-a4fe-4050-a0a2-028a6325c251" providerId="ADAL" clId="{8891EF31-D485-41CE-BE7F-8E3FD237DB7A}" dt="2022-06-15T19:37:13.541" v="179"/>
          <ac:picMkLst>
            <pc:docMk/>
            <pc:sldMasterMk cId="1960563405" sldId="2147483793"/>
            <ac:picMk id="7" creationId="{4818AEBC-5A1C-76B3-9282-A376D1787E04}"/>
          </ac:picMkLst>
        </pc:picChg>
        <pc:picChg chg="add">
          <ac:chgData name="Angela Chalhoub" userId="37d5dbaf-a4fe-4050-a0a2-028a6325c251" providerId="ADAL" clId="{8891EF31-D485-41CE-BE7F-8E3FD237DB7A}" dt="2022-06-15T19:37:13.541" v="179"/>
          <ac:picMkLst>
            <pc:docMk/>
            <pc:sldMasterMk cId="1960563405" sldId="2147483793"/>
            <ac:picMk id="9" creationId="{E0D93748-25A6-D86F-2F81-009B685DC597}"/>
          </ac:picMkLst>
        </pc:picChg>
      </pc:sldMasterChg>
      <pc:sldMasterChg chg="addSp delSldLayout">
        <pc:chgData name="Angela Chalhoub" userId="37d5dbaf-a4fe-4050-a0a2-028a6325c251" providerId="ADAL" clId="{8891EF31-D485-41CE-BE7F-8E3FD237DB7A}" dt="2022-06-15T19:36:07.455" v="174" actId="2696"/>
        <pc:sldMasterMkLst>
          <pc:docMk/>
          <pc:sldMasterMk cId="2194888601" sldId="2147483793"/>
        </pc:sldMasterMkLst>
        <pc:spChg chg="add">
          <ac:chgData name="Angela Chalhoub" userId="37d5dbaf-a4fe-4050-a0a2-028a6325c251" providerId="ADAL" clId="{8891EF31-D485-41CE-BE7F-8E3FD237DB7A}" dt="2022-06-15T19:35:18.651" v="151"/>
          <ac:spMkLst>
            <pc:docMk/>
            <pc:sldMasterMk cId="2194888601" sldId="2147483793"/>
            <ac:spMk id="9" creationId="{B85DC7B1-87E7-9D3F-6A8D-3ACCC9634612}"/>
          </ac:spMkLst>
        </pc:spChg>
        <pc:spChg chg="add">
          <ac:chgData name="Angela Chalhoub" userId="37d5dbaf-a4fe-4050-a0a2-028a6325c251" providerId="ADAL" clId="{8891EF31-D485-41CE-BE7F-8E3FD237DB7A}" dt="2022-06-15T19:35:18.651" v="151"/>
          <ac:spMkLst>
            <pc:docMk/>
            <pc:sldMasterMk cId="2194888601" sldId="2147483793"/>
            <ac:spMk id="11" creationId="{CFE352BC-DD18-C9E1-55B2-46A0E3282202}"/>
          </ac:spMkLst>
        </pc:spChg>
        <pc:spChg chg="add">
          <ac:chgData name="Angela Chalhoub" userId="37d5dbaf-a4fe-4050-a0a2-028a6325c251" providerId="ADAL" clId="{8891EF31-D485-41CE-BE7F-8E3FD237DB7A}" dt="2022-06-15T19:35:18.651" v="151"/>
          <ac:spMkLst>
            <pc:docMk/>
            <pc:sldMasterMk cId="2194888601" sldId="2147483793"/>
            <ac:spMk id="12" creationId="{7772E893-85A0-FBD1-80D7-F5E66D0BA753}"/>
          </ac:spMkLst>
        </pc:spChg>
        <pc:picChg chg="add">
          <ac:chgData name="Angela Chalhoub" userId="37d5dbaf-a4fe-4050-a0a2-028a6325c251" providerId="ADAL" clId="{8891EF31-D485-41CE-BE7F-8E3FD237DB7A}" dt="2022-06-15T19:35:18.651" v="151"/>
          <ac:picMkLst>
            <pc:docMk/>
            <pc:sldMasterMk cId="2194888601" sldId="2147483793"/>
            <ac:picMk id="6" creationId="{B88C6270-ABFD-7999-987E-E2AD60D0220A}"/>
          </ac:picMkLst>
        </pc:picChg>
        <pc:picChg chg="add">
          <ac:chgData name="Angela Chalhoub" userId="37d5dbaf-a4fe-4050-a0a2-028a6325c251" providerId="ADAL" clId="{8891EF31-D485-41CE-BE7F-8E3FD237DB7A}" dt="2022-06-15T19:35:18.651" v="151"/>
          <ac:picMkLst>
            <pc:docMk/>
            <pc:sldMasterMk cId="2194888601" sldId="2147483793"/>
            <ac:picMk id="10" creationId="{1A552747-3BA8-8FD2-E553-E9839E9C1D1A}"/>
          </ac:picMkLst>
        </pc:picChg>
        <pc:sldLayoutChg chg="del">
          <pc:chgData name="Angela Chalhoub" userId="37d5dbaf-a4fe-4050-a0a2-028a6325c251" providerId="ADAL" clId="{8891EF31-D485-41CE-BE7F-8E3FD237DB7A}" dt="2022-06-15T19:36:07.435" v="156" actId="2696"/>
          <pc:sldLayoutMkLst>
            <pc:docMk/>
            <pc:sldMasterMk cId="2194888601" sldId="2147483793"/>
            <pc:sldLayoutMk cId="3706125756" sldId="2147483794"/>
          </pc:sldLayoutMkLst>
        </pc:sldLayoutChg>
        <pc:sldLayoutChg chg="del">
          <pc:chgData name="Angela Chalhoub" userId="37d5dbaf-a4fe-4050-a0a2-028a6325c251" providerId="ADAL" clId="{8891EF31-D485-41CE-BE7F-8E3FD237DB7A}" dt="2022-06-15T19:36:07.437" v="157" actId="2696"/>
          <pc:sldLayoutMkLst>
            <pc:docMk/>
            <pc:sldMasterMk cId="2194888601" sldId="2147483793"/>
            <pc:sldLayoutMk cId="3316452681" sldId="2147483795"/>
          </pc:sldLayoutMkLst>
        </pc:sldLayoutChg>
        <pc:sldLayoutChg chg="del">
          <pc:chgData name="Angela Chalhoub" userId="37d5dbaf-a4fe-4050-a0a2-028a6325c251" providerId="ADAL" clId="{8891EF31-D485-41CE-BE7F-8E3FD237DB7A}" dt="2022-06-15T19:36:07.438" v="158" actId="2696"/>
          <pc:sldLayoutMkLst>
            <pc:docMk/>
            <pc:sldMasterMk cId="2194888601" sldId="2147483793"/>
            <pc:sldLayoutMk cId="1730031618" sldId="2147483796"/>
          </pc:sldLayoutMkLst>
        </pc:sldLayoutChg>
        <pc:sldLayoutChg chg="del">
          <pc:chgData name="Angela Chalhoub" userId="37d5dbaf-a4fe-4050-a0a2-028a6325c251" providerId="ADAL" clId="{8891EF31-D485-41CE-BE7F-8E3FD237DB7A}" dt="2022-06-15T19:36:07.440" v="159" actId="2696"/>
          <pc:sldLayoutMkLst>
            <pc:docMk/>
            <pc:sldMasterMk cId="2194888601" sldId="2147483793"/>
            <pc:sldLayoutMk cId="2940356519" sldId="2147483797"/>
          </pc:sldLayoutMkLst>
        </pc:sldLayoutChg>
        <pc:sldLayoutChg chg="del">
          <pc:chgData name="Angela Chalhoub" userId="37d5dbaf-a4fe-4050-a0a2-028a6325c251" providerId="ADAL" clId="{8891EF31-D485-41CE-BE7F-8E3FD237DB7A}" dt="2022-06-15T19:36:07.441" v="160" actId="2696"/>
          <pc:sldLayoutMkLst>
            <pc:docMk/>
            <pc:sldMasterMk cId="2194888601" sldId="2147483793"/>
            <pc:sldLayoutMk cId="1256722455" sldId="2147483798"/>
          </pc:sldLayoutMkLst>
        </pc:sldLayoutChg>
        <pc:sldLayoutChg chg="del">
          <pc:chgData name="Angela Chalhoub" userId="37d5dbaf-a4fe-4050-a0a2-028a6325c251" providerId="ADAL" clId="{8891EF31-D485-41CE-BE7F-8E3FD237DB7A}" dt="2022-06-15T19:36:07.442" v="161" actId="2696"/>
          <pc:sldLayoutMkLst>
            <pc:docMk/>
            <pc:sldMasterMk cId="2194888601" sldId="2147483793"/>
            <pc:sldLayoutMk cId="608977798" sldId="2147483799"/>
          </pc:sldLayoutMkLst>
        </pc:sldLayoutChg>
        <pc:sldLayoutChg chg="del">
          <pc:chgData name="Angela Chalhoub" userId="37d5dbaf-a4fe-4050-a0a2-028a6325c251" providerId="ADAL" clId="{8891EF31-D485-41CE-BE7F-8E3FD237DB7A}" dt="2022-06-15T19:36:07.444" v="162" actId="2696"/>
          <pc:sldLayoutMkLst>
            <pc:docMk/>
            <pc:sldMasterMk cId="2194888601" sldId="2147483793"/>
            <pc:sldLayoutMk cId="1731036506" sldId="2147483800"/>
          </pc:sldLayoutMkLst>
        </pc:sldLayoutChg>
        <pc:sldLayoutChg chg="del">
          <pc:chgData name="Angela Chalhoub" userId="37d5dbaf-a4fe-4050-a0a2-028a6325c251" providerId="ADAL" clId="{8891EF31-D485-41CE-BE7F-8E3FD237DB7A}" dt="2022-06-15T19:36:07.445" v="163" actId="2696"/>
          <pc:sldLayoutMkLst>
            <pc:docMk/>
            <pc:sldMasterMk cId="2194888601" sldId="2147483793"/>
            <pc:sldLayoutMk cId="122229808" sldId="2147483801"/>
          </pc:sldLayoutMkLst>
        </pc:sldLayoutChg>
        <pc:sldLayoutChg chg="del">
          <pc:chgData name="Angela Chalhoub" userId="37d5dbaf-a4fe-4050-a0a2-028a6325c251" providerId="ADAL" clId="{8891EF31-D485-41CE-BE7F-8E3FD237DB7A}" dt="2022-06-15T19:36:07.446" v="164" actId="2696"/>
          <pc:sldLayoutMkLst>
            <pc:docMk/>
            <pc:sldMasterMk cId="2194888601" sldId="2147483793"/>
            <pc:sldLayoutMk cId="3630534287" sldId="2147483802"/>
          </pc:sldLayoutMkLst>
        </pc:sldLayoutChg>
        <pc:sldLayoutChg chg="del">
          <pc:chgData name="Angela Chalhoub" userId="37d5dbaf-a4fe-4050-a0a2-028a6325c251" providerId="ADAL" clId="{8891EF31-D485-41CE-BE7F-8E3FD237DB7A}" dt="2022-06-15T19:36:07.447" v="165" actId="2696"/>
          <pc:sldLayoutMkLst>
            <pc:docMk/>
            <pc:sldMasterMk cId="2194888601" sldId="2147483793"/>
            <pc:sldLayoutMk cId="3147206616" sldId="2147483803"/>
          </pc:sldLayoutMkLst>
        </pc:sldLayoutChg>
        <pc:sldLayoutChg chg="del">
          <pc:chgData name="Angela Chalhoub" userId="37d5dbaf-a4fe-4050-a0a2-028a6325c251" providerId="ADAL" clId="{8891EF31-D485-41CE-BE7F-8E3FD237DB7A}" dt="2022-06-15T19:36:07.448" v="166" actId="2696"/>
          <pc:sldLayoutMkLst>
            <pc:docMk/>
            <pc:sldMasterMk cId="2194888601" sldId="2147483793"/>
            <pc:sldLayoutMk cId="1581882646" sldId="2147483804"/>
          </pc:sldLayoutMkLst>
        </pc:sldLayoutChg>
        <pc:sldLayoutChg chg="del">
          <pc:chgData name="Angela Chalhoub" userId="37d5dbaf-a4fe-4050-a0a2-028a6325c251" providerId="ADAL" clId="{8891EF31-D485-41CE-BE7F-8E3FD237DB7A}" dt="2022-06-15T19:36:07.448" v="167" actId="2696"/>
          <pc:sldLayoutMkLst>
            <pc:docMk/>
            <pc:sldMasterMk cId="2194888601" sldId="2147483793"/>
            <pc:sldLayoutMk cId="3620133424" sldId="2147483805"/>
          </pc:sldLayoutMkLst>
        </pc:sldLayoutChg>
        <pc:sldLayoutChg chg="del">
          <pc:chgData name="Angela Chalhoub" userId="37d5dbaf-a4fe-4050-a0a2-028a6325c251" providerId="ADAL" clId="{8891EF31-D485-41CE-BE7F-8E3FD237DB7A}" dt="2022-06-15T19:36:07.450" v="168" actId="2696"/>
          <pc:sldLayoutMkLst>
            <pc:docMk/>
            <pc:sldMasterMk cId="2194888601" sldId="2147483793"/>
            <pc:sldLayoutMk cId="699446949" sldId="2147483806"/>
          </pc:sldLayoutMkLst>
        </pc:sldLayoutChg>
        <pc:sldLayoutChg chg="del">
          <pc:chgData name="Angela Chalhoub" userId="37d5dbaf-a4fe-4050-a0a2-028a6325c251" providerId="ADAL" clId="{8891EF31-D485-41CE-BE7F-8E3FD237DB7A}" dt="2022-06-15T19:36:07.451" v="169" actId="2696"/>
          <pc:sldLayoutMkLst>
            <pc:docMk/>
            <pc:sldMasterMk cId="2194888601" sldId="2147483793"/>
            <pc:sldLayoutMk cId="4253560745" sldId="2147483807"/>
          </pc:sldLayoutMkLst>
        </pc:sldLayoutChg>
        <pc:sldLayoutChg chg="del">
          <pc:chgData name="Angela Chalhoub" userId="37d5dbaf-a4fe-4050-a0a2-028a6325c251" providerId="ADAL" clId="{8891EF31-D485-41CE-BE7F-8E3FD237DB7A}" dt="2022-06-15T19:36:07.452" v="170" actId="2696"/>
          <pc:sldLayoutMkLst>
            <pc:docMk/>
            <pc:sldMasterMk cId="2194888601" sldId="2147483793"/>
            <pc:sldLayoutMk cId="3527194311" sldId="2147483808"/>
          </pc:sldLayoutMkLst>
        </pc:sldLayoutChg>
        <pc:sldLayoutChg chg="del">
          <pc:chgData name="Angela Chalhoub" userId="37d5dbaf-a4fe-4050-a0a2-028a6325c251" providerId="ADAL" clId="{8891EF31-D485-41CE-BE7F-8E3FD237DB7A}" dt="2022-06-15T19:36:07.453" v="171" actId="2696"/>
          <pc:sldLayoutMkLst>
            <pc:docMk/>
            <pc:sldMasterMk cId="2194888601" sldId="2147483793"/>
            <pc:sldLayoutMk cId="2397433532" sldId="2147483809"/>
          </pc:sldLayoutMkLst>
        </pc:sldLayoutChg>
        <pc:sldLayoutChg chg="del">
          <pc:chgData name="Angela Chalhoub" userId="37d5dbaf-a4fe-4050-a0a2-028a6325c251" providerId="ADAL" clId="{8891EF31-D485-41CE-BE7F-8E3FD237DB7A}" dt="2022-06-15T19:36:07.454" v="172" actId="2696"/>
          <pc:sldLayoutMkLst>
            <pc:docMk/>
            <pc:sldMasterMk cId="2194888601" sldId="2147483793"/>
            <pc:sldLayoutMk cId="2125348993" sldId="2147483810"/>
          </pc:sldLayoutMkLst>
        </pc:sldLayoutChg>
        <pc:sldLayoutChg chg="del">
          <pc:chgData name="Angela Chalhoub" userId="37d5dbaf-a4fe-4050-a0a2-028a6325c251" providerId="ADAL" clId="{8891EF31-D485-41CE-BE7F-8E3FD237DB7A}" dt="2022-06-15T19:36:07.455" v="173" actId="2696"/>
          <pc:sldLayoutMkLst>
            <pc:docMk/>
            <pc:sldMasterMk cId="2194888601" sldId="2147483793"/>
            <pc:sldLayoutMk cId="2183676735" sldId="2147483811"/>
          </pc:sldLayoutMkLst>
        </pc:sldLayoutChg>
        <pc:sldLayoutChg chg="del">
          <pc:chgData name="Angela Chalhoub" userId="37d5dbaf-a4fe-4050-a0a2-028a6325c251" providerId="ADAL" clId="{8891EF31-D485-41CE-BE7F-8E3FD237DB7A}" dt="2022-06-15T19:36:07.455" v="174" actId="2696"/>
          <pc:sldLayoutMkLst>
            <pc:docMk/>
            <pc:sldMasterMk cId="2194888601" sldId="2147483793"/>
            <pc:sldLayoutMk cId="2646157899" sldId="2147483812"/>
          </pc:sldLayoutMkLst>
        </pc:sldLayoutChg>
        <pc:sldLayoutChg chg="del">
          <pc:chgData name="Angela Chalhoub" userId="37d5dbaf-a4fe-4050-a0a2-028a6325c251" providerId="ADAL" clId="{8891EF31-D485-41CE-BE7F-8E3FD237DB7A}" dt="2022-06-15T19:36:07.431" v="155" actId="2696"/>
          <pc:sldLayoutMkLst>
            <pc:docMk/>
            <pc:sldMasterMk cId="2194888601" sldId="2147483793"/>
            <pc:sldLayoutMk cId="894954486" sldId="2147483813"/>
          </pc:sldLayoutMkLst>
        </pc:sldLayoutChg>
      </pc:sldMasterChg>
      <pc:sldMasterChg chg="addSp delSldLayout modSldLayout">
        <pc:chgData name="Angela Chalhoub" userId="37d5dbaf-a4fe-4050-a0a2-028a6325c251" providerId="ADAL" clId="{8891EF31-D485-41CE-BE7F-8E3FD237DB7A}" dt="2022-06-15T19:31:26.070" v="129" actId="2696"/>
        <pc:sldMasterMkLst>
          <pc:docMk/>
          <pc:sldMasterMk cId="2406121920" sldId="2147483793"/>
        </pc:sldMasterMkLst>
        <pc:spChg chg="add">
          <ac:chgData name="Angela Chalhoub" userId="37d5dbaf-a4fe-4050-a0a2-028a6325c251" providerId="ADAL" clId="{8891EF31-D485-41CE-BE7F-8E3FD237DB7A}" dt="2022-06-15T19:29:15.718" v="103"/>
          <ac:spMkLst>
            <pc:docMk/>
            <pc:sldMasterMk cId="2406121920" sldId="2147483793"/>
            <ac:spMk id="9" creationId="{DDFD2B2E-1E16-B6D9-DE58-D06145526038}"/>
          </ac:spMkLst>
        </pc:spChg>
        <pc:spChg chg="add">
          <ac:chgData name="Angela Chalhoub" userId="37d5dbaf-a4fe-4050-a0a2-028a6325c251" providerId="ADAL" clId="{8891EF31-D485-41CE-BE7F-8E3FD237DB7A}" dt="2022-06-15T19:29:15.718" v="103"/>
          <ac:spMkLst>
            <pc:docMk/>
            <pc:sldMasterMk cId="2406121920" sldId="2147483793"/>
            <ac:spMk id="11" creationId="{75EE1090-8BA0-9868-7AEA-E2A019647FE1}"/>
          </ac:spMkLst>
        </pc:spChg>
        <pc:spChg chg="add">
          <ac:chgData name="Angela Chalhoub" userId="37d5dbaf-a4fe-4050-a0a2-028a6325c251" providerId="ADAL" clId="{8891EF31-D485-41CE-BE7F-8E3FD237DB7A}" dt="2022-06-15T19:29:15.718" v="103"/>
          <ac:spMkLst>
            <pc:docMk/>
            <pc:sldMasterMk cId="2406121920" sldId="2147483793"/>
            <ac:spMk id="12" creationId="{23ABA9CB-A5F7-CBFB-01E1-366070CE083C}"/>
          </ac:spMkLst>
        </pc:spChg>
        <pc:picChg chg="add">
          <ac:chgData name="Angela Chalhoub" userId="37d5dbaf-a4fe-4050-a0a2-028a6325c251" providerId="ADAL" clId="{8891EF31-D485-41CE-BE7F-8E3FD237DB7A}" dt="2022-06-15T19:29:15.718" v="103"/>
          <ac:picMkLst>
            <pc:docMk/>
            <pc:sldMasterMk cId="2406121920" sldId="2147483793"/>
            <ac:picMk id="6" creationId="{3277D2C3-C860-037F-3420-7390794049E6}"/>
          </ac:picMkLst>
        </pc:picChg>
        <pc:picChg chg="add">
          <ac:chgData name="Angela Chalhoub" userId="37d5dbaf-a4fe-4050-a0a2-028a6325c251" providerId="ADAL" clId="{8891EF31-D485-41CE-BE7F-8E3FD237DB7A}" dt="2022-06-15T19:29:15.718" v="103"/>
          <ac:picMkLst>
            <pc:docMk/>
            <pc:sldMasterMk cId="2406121920" sldId="2147483793"/>
            <ac:picMk id="10" creationId="{63875D96-6165-F94D-DD1B-49B049404B70}"/>
          </ac:picMkLst>
        </pc:picChg>
        <pc:sldLayoutChg chg="del">
          <pc:chgData name="Angela Chalhoub" userId="37d5dbaf-a4fe-4050-a0a2-028a6325c251" providerId="ADAL" clId="{8891EF31-D485-41CE-BE7F-8E3FD237DB7A}" dt="2022-06-15T19:31:26.055" v="116" actId="2696"/>
          <pc:sldLayoutMkLst>
            <pc:docMk/>
            <pc:sldMasterMk cId="2406121920" sldId="2147483793"/>
            <pc:sldLayoutMk cId="4275500456" sldId="2147483794"/>
          </pc:sldLayoutMkLst>
        </pc:sldLayoutChg>
        <pc:sldLayoutChg chg="del">
          <pc:chgData name="Angela Chalhoub" userId="37d5dbaf-a4fe-4050-a0a2-028a6325c251" providerId="ADAL" clId="{8891EF31-D485-41CE-BE7F-8E3FD237DB7A}" dt="2022-06-15T19:31:26.056" v="117" actId="2696"/>
          <pc:sldLayoutMkLst>
            <pc:docMk/>
            <pc:sldMasterMk cId="2406121920" sldId="2147483793"/>
            <pc:sldLayoutMk cId="3790189438" sldId="2147483795"/>
          </pc:sldLayoutMkLst>
        </pc:sldLayoutChg>
        <pc:sldLayoutChg chg="del">
          <pc:chgData name="Angela Chalhoub" userId="37d5dbaf-a4fe-4050-a0a2-028a6325c251" providerId="ADAL" clId="{8891EF31-D485-41CE-BE7F-8E3FD237DB7A}" dt="2022-06-15T19:31:26.058" v="118" actId="2696"/>
          <pc:sldLayoutMkLst>
            <pc:docMk/>
            <pc:sldMasterMk cId="2406121920" sldId="2147483793"/>
            <pc:sldLayoutMk cId="284767252" sldId="2147483796"/>
          </pc:sldLayoutMkLst>
        </pc:sldLayoutChg>
        <pc:sldLayoutChg chg="del">
          <pc:chgData name="Angela Chalhoub" userId="37d5dbaf-a4fe-4050-a0a2-028a6325c251" providerId="ADAL" clId="{8891EF31-D485-41CE-BE7F-8E3FD237DB7A}" dt="2022-06-15T19:31:26.059" v="119" actId="2696"/>
          <pc:sldLayoutMkLst>
            <pc:docMk/>
            <pc:sldMasterMk cId="2406121920" sldId="2147483793"/>
            <pc:sldLayoutMk cId="375156022" sldId="2147483797"/>
          </pc:sldLayoutMkLst>
        </pc:sldLayoutChg>
        <pc:sldLayoutChg chg="del">
          <pc:chgData name="Angela Chalhoub" userId="37d5dbaf-a4fe-4050-a0a2-028a6325c251" providerId="ADAL" clId="{8891EF31-D485-41CE-BE7F-8E3FD237DB7A}" dt="2022-06-15T19:31:26.060" v="120" actId="2696"/>
          <pc:sldLayoutMkLst>
            <pc:docMk/>
            <pc:sldMasterMk cId="2406121920" sldId="2147483793"/>
            <pc:sldLayoutMk cId="2235741830" sldId="2147483798"/>
          </pc:sldLayoutMkLst>
        </pc:sldLayoutChg>
        <pc:sldLayoutChg chg="del">
          <pc:chgData name="Angela Chalhoub" userId="37d5dbaf-a4fe-4050-a0a2-028a6325c251" providerId="ADAL" clId="{8891EF31-D485-41CE-BE7F-8E3FD237DB7A}" dt="2022-06-15T19:31:26.061" v="121" actId="2696"/>
          <pc:sldLayoutMkLst>
            <pc:docMk/>
            <pc:sldMasterMk cId="2406121920" sldId="2147483793"/>
            <pc:sldLayoutMk cId="1291271248" sldId="2147483799"/>
          </pc:sldLayoutMkLst>
        </pc:sldLayoutChg>
        <pc:sldLayoutChg chg="del">
          <pc:chgData name="Angela Chalhoub" userId="37d5dbaf-a4fe-4050-a0a2-028a6325c251" providerId="ADAL" clId="{8891EF31-D485-41CE-BE7F-8E3FD237DB7A}" dt="2022-06-15T19:31:26.063" v="122" actId="2696"/>
          <pc:sldLayoutMkLst>
            <pc:docMk/>
            <pc:sldMasterMk cId="2406121920" sldId="2147483793"/>
            <pc:sldLayoutMk cId="2744953585" sldId="2147483800"/>
          </pc:sldLayoutMkLst>
        </pc:sldLayoutChg>
        <pc:sldLayoutChg chg="del">
          <pc:chgData name="Angela Chalhoub" userId="37d5dbaf-a4fe-4050-a0a2-028a6325c251" providerId="ADAL" clId="{8891EF31-D485-41CE-BE7F-8E3FD237DB7A}" dt="2022-06-15T19:31:26.064" v="123" actId="2696"/>
          <pc:sldLayoutMkLst>
            <pc:docMk/>
            <pc:sldMasterMk cId="2406121920" sldId="2147483793"/>
            <pc:sldLayoutMk cId="3008551660" sldId="2147483801"/>
          </pc:sldLayoutMkLst>
        </pc:sldLayoutChg>
        <pc:sldLayoutChg chg="del">
          <pc:chgData name="Angela Chalhoub" userId="37d5dbaf-a4fe-4050-a0a2-028a6325c251" providerId="ADAL" clId="{8891EF31-D485-41CE-BE7F-8E3FD237DB7A}" dt="2022-06-15T19:31:26.065" v="124" actId="2696"/>
          <pc:sldLayoutMkLst>
            <pc:docMk/>
            <pc:sldMasterMk cId="2406121920" sldId="2147483793"/>
            <pc:sldLayoutMk cId="3537354868" sldId="2147483802"/>
          </pc:sldLayoutMkLst>
        </pc:sldLayoutChg>
        <pc:sldLayoutChg chg="del">
          <pc:chgData name="Angela Chalhoub" userId="37d5dbaf-a4fe-4050-a0a2-028a6325c251" providerId="ADAL" clId="{8891EF31-D485-41CE-BE7F-8E3FD237DB7A}" dt="2022-06-15T19:31:26.066" v="125" actId="2696"/>
          <pc:sldLayoutMkLst>
            <pc:docMk/>
            <pc:sldMasterMk cId="2406121920" sldId="2147483793"/>
            <pc:sldLayoutMk cId="624909108" sldId="2147483803"/>
          </pc:sldLayoutMkLst>
        </pc:sldLayoutChg>
        <pc:sldLayoutChg chg="del">
          <pc:chgData name="Angela Chalhoub" userId="37d5dbaf-a4fe-4050-a0a2-028a6325c251" providerId="ADAL" clId="{8891EF31-D485-41CE-BE7F-8E3FD237DB7A}" dt="2022-06-15T19:31:26.067" v="126" actId="2696"/>
          <pc:sldLayoutMkLst>
            <pc:docMk/>
            <pc:sldMasterMk cId="2406121920" sldId="2147483793"/>
            <pc:sldLayoutMk cId="2291224059" sldId="2147483804"/>
          </pc:sldLayoutMkLst>
        </pc:sldLayoutChg>
        <pc:sldLayoutChg chg="del">
          <pc:chgData name="Angela Chalhoub" userId="37d5dbaf-a4fe-4050-a0a2-028a6325c251" providerId="ADAL" clId="{8891EF31-D485-41CE-BE7F-8E3FD237DB7A}" dt="2022-06-15T19:31:26.068" v="127" actId="2696"/>
          <pc:sldLayoutMkLst>
            <pc:docMk/>
            <pc:sldMasterMk cId="2406121920" sldId="2147483793"/>
            <pc:sldLayoutMk cId="2076691271" sldId="2147483805"/>
          </pc:sldLayoutMkLst>
        </pc:sldLayoutChg>
        <pc:sldLayoutChg chg="del">
          <pc:chgData name="Angela Chalhoub" userId="37d5dbaf-a4fe-4050-a0a2-028a6325c251" providerId="ADAL" clId="{8891EF31-D485-41CE-BE7F-8E3FD237DB7A}" dt="2022-06-15T19:31:26.069" v="128" actId="2696"/>
          <pc:sldLayoutMkLst>
            <pc:docMk/>
            <pc:sldMasterMk cId="2406121920" sldId="2147483793"/>
            <pc:sldLayoutMk cId="3961985314" sldId="2147483806"/>
          </pc:sldLayoutMkLst>
        </pc:sldLayoutChg>
        <pc:sldLayoutChg chg="del">
          <pc:chgData name="Angela Chalhoub" userId="37d5dbaf-a4fe-4050-a0a2-028a6325c251" providerId="ADAL" clId="{8891EF31-D485-41CE-BE7F-8E3FD237DB7A}" dt="2022-06-15T19:31:26.070" v="129" actId="2696"/>
          <pc:sldLayoutMkLst>
            <pc:docMk/>
            <pc:sldMasterMk cId="2406121920" sldId="2147483793"/>
            <pc:sldLayoutMk cId="1103839044" sldId="2147483807"/>
          </pc:sldLayoutMkLst>
        </pc:sldLayoutChg>
        <pc:sldLayoutChg chg="del">
          <pc:chgData name="Angela Chalhoub" userId="37d5dbaf-a4fe-4050-a0a2-028a6325c251" providerId="ADAL" clId="{8891EF31-D485-41CE-BE7F-8E3FD237DB7A}" dt="2022-06-15T19:31:26.052" v="115" actId="2696"/>
          <pc:sldLayoutMkLst>
            <pc:docMk/>
            <pc:sldMasterMk cId="2406121920" sldId="2147483793"/>
            <pc:sldLayoutMk cId="427870376" sldId="2147483808"/>
          </pc:sldLayoutMkLst>
        </pc:sldLayoutChg>
        <pc:sldLayoutChg chg="modSp mod">
          <pc:chgData name="Angela Chalhoub" userId="37d5dbaf-a4fe-4050-a0a2-028a6325c251" providerId="ADAL" clId="{8891EF31-D485-41CE-BE7F-8E3FD237DB7A}" dt="2022-06-15T19:30:11.246" v="109" actId="1076"/>
          <pc:sldLayoutMkLst>
            <pc:docMk/>
            <pc:sldMasterMk cId="2406121920" sldId="2147483793"/>
            <pc:sldLayoutMk cId="4048794718" sldId="2147483812"/>
          </pc:sldLayoutMkLst>
          <pc:spChg chg="mod">
            <ac:chgData name="Angela Chalhoub" userId="37d5dbaf-a4fe-4050-a0a2-028a6325c251" providerId="ADAL" clId="{8891EF31-D485-41CE-BE7F-8E3FD237DB7A}" dt="2022-06-15T19:30:11.246" v="109" actId="1076"/>
            <ac:spMkLst>
              <pc:docMk/>
              <pc:sldMasterMk cId="2406121920" sldId="2147483793"/>
              <pc:sldLayoutMk cId="4048794718" sldId="2147483812"/>
              <ac:spMk id="8" creationId="{00000000-0000-0000-0000-000000000000}"/>
            </ac:spMkLst>
          </pc:spChg>
        </pc:sldLayoutChg>
        <pc:sldLayoutChg chg="delSp del">
          <pc:chgData name="Angela Chalhoub" userId="37d5dbaf-a4fe-4050-a0a2-028a6325c251" providerId="ADAL" clId="{8891EF31-D485-41CE-BE7F-8E3FD237DB7A}" dt="2022-06-15T19:30:02.519" v="107" actId="2696"/>
          <pc:sldLayoutMkLst>
            <pc:docMk/>
            <pc:sldMasterMk cId="2406121920" sldId="2147483793"/>
            <pc:sldLayoutMk cId="3713076356" sldId="2147483813"/>
          </pc:sldLayoutMkLst>
          <pc:grpChg chg="del">
            <ac:chgData name="Angela Chalhoub" userId="37d5dbaf-a4fe-4050-a0a2-028a6325c251" providerId="ADAL" clId="{8891EF31-D485-41CE-BE7F-8E3FD237DB7A}" dt="2022-06-15T19:29:58.032" v="106" actId="478"/>
            <ac:grpSpMkLst>
              <pc:docMk/>
              <pc:sldMasterMk cId="2406121920" sldId="2147483793"/>
              <pc:sldLayoutMk cId="3713076356" sldId="2147483813"/>
              <ac:grpSpMk id="14" creationId="{395FE947-F0B9-4B7B-98E8-0C2362EE5A00}"/>
            </ac:grpSpMkLst>
          </pc:grpChg>
        </pc:sldLayoutChg>
      </pc:sldMasterChg>
      <pc:sldMasterChg chg="addSp delSldLayout">
        <pc:chgData name="Angela Chalhoub" userId="37d5dbaf-a4fe-4050-a0a2-028a6325c251" providerId="ADAL" clId="{8891EF31-D485-41CE-BE7F-8E3FD237DB7A}" dt="2022-06-15T19:38:06.672" v="184" actId="47"/>
        <pc:sldMasterMkLst>
          <pc:docMk/>
          <pc:sldMasterMk cId="3717592759" sldId="2147483806"/>
        </pc:sldMasterMkLst>
        <pc:spChg chg="add">
          <ac:chgData name="Angela Chalhoub" userId="37d5dbaf-a4fe-4050-a0a2-028a6325c251" providerId="ADAL" clId="{8891EF31-D485-41CE-BE7F-8E3FD237DB7A}" dt="2022-06-15T19:37:46.184" v="180"/>
          <ac:spMkLst>
            <pc:docMk/>
            <pc:sldMasterMk cId="3717592759" sldId="2147483806"/>
            <ac:spMk id="9" creationId="{CD8C2231-68E3-E6E6-9AC5-9BCD17A81A5D}"/>
          </ac:spMkLst>
        </pc:spChg>
        <pc:spChg chg="add">
          <ac:chgData name="Angela Chalhoub" userId="37d5dbaf-a4fe-4050-a0a2-028a6325c251" providerId="ADAL" clId="{8891EF31-D485-41CE-BE7F-8E3FD237DB7A}" dt="2022-06-15T19:37:46.184" v="180"/>
          <ac:spMkLst>
            <pc:docMk/>
            <pc:sldMasterMk cId="3717592759" sldId="2147483806"/>
            <ac:spMk id="11" creationId="{F8F10C20-AA68-03E7-1AB5-A77B0F6C830B}"/>
          </ac:spMkLst>
        </pc:spChg>
        <pc:spChg chg="add">
          <ac:chgData name="Angela Chalhoub" userId="37d5dbaf-a4fe-4050-a0a2-028a6325c251" providerId="ADAL" clId="{8891EF31-D485-41CE-BE7F-8E3FD237DB7A}" dt="2022-06-15T19:37:46.184" v="180"/>
          <ac:spMkLst>
            <pc:docMk/>
            <pc:sldMasterMk cId="3717592759" sldId="2147483806"/>
            <ac:spMk id="12" creationId="{0DD4524E-B856-AA96-6F57-F4E1243A4ADC}"/>
          </ac:spMkLst>
        </pc:spChg>
        <pc:picChg chg="add">
          <ac:chgData name="Angela Chalhoub" userId="37d5dbaf-a4fe-4050-a0a2-028a6325c251" providerId="ADAL" clId="{8891EF31-D485-41CE-BE7F-8E3FD237DB7A}" dt="2022-06-15T19:37:46.184" v="180"/>
          <ac:picMkLst>
            <pc:docMk/>
            <pc:sldMasterMk cId="3717592759" sldId="2147483806"/>
            <ac:picMk id="6" creationId="{1B294044-C689-CE84-649A-B4C5C0E90372}"/>
          </ac:picMkLst>
        </pc:picChg>
        <pc:picChg chg="add">
          <ac:chgData name="Angela Chalhoub" userId="37d5dbaf-a4fe-4050-a0a2-028a6325c251" providerId="ADAL" clId="{8891EF31-D485-41CE-BE7F-8E3FD237DB7A}" dt="2022-06-15T19:37:46.184" v="180"/>
          <ac:picMkLst>
            <pc:docMk/>
            <pc:sldMasterMk cId="3717592759" sldId="2147483806"/>
            <ac:picMk id="10" creationId="{2FAE6134-F508-5815-3889-A58D448D143F}"/>
          </ac:picMkLst>
        </pc:picChg>
        <pc:sldLayoutChg chg="del">
          <pc:chgData name="Angela Chalhoub" userId="37d5dbaf-a4fe-4050-a0a2-028a6325c251" providerId="ADAL" clId="{8891EF31-D485-41CE-BE7F-8E3FD237DB7A}" dt="2022-06-15T19:38:06.672" v="184" actId="47"/>
          <pc:sldLayoutMkLst>
            <pc:docMk/>
            <pc:sldMasterMk cId="3717592759" sldId="2147483806"/>
            <pc:sldLayoutMk cId="615623822" sldId="2147483827"/>
          </pc:sldLayoutMkLst>
        </pc:sldLayoutChg>
      </pc:sldMasterChg>
      <pc:sldMasterChg chg="del delSldLayout">
        <pc:chgData name="Angela Chalhoub" userId="37d5dbaf-a4fe-4050-a0a2-028a6325c251" providerId="ADAL" clId="{8891EF31-D485-41CE-BE7F-8E3FD237DB7A}" dt="2022-06-15T19:36:12.491" v="176" actId="2696"/>
        <pc:sldMasterMkLst>
          <pc:docMk/>
          <pc:sldMasterMk cId="3466577709" sldId="2147483815"/>
        </pc:sldMasterMkLst>
        <pc:sldLayoutChg chg="del">
          <pc:chgData name="Angela Chalhoub" userId="37d5dbaf-a4fe-4050-a0a2-028a6325c251" providerId="ADAL" clId="{8891EF31-D485-41CE-BE7F-8E3FD237DB7A}" dt="2022-06-15T19:36:09.710" v="175" actId="2696"/>
          <pc:sldLayoutMkLst>
            <pc:docMk/>
            <pc:sldMasterMk cId="3466577709" sldId="2147483815"/>
            <pc:sldLayoutMk cId="589982978" sldId="2147483816"/>
          </pc:sldLayoutMkLst>
        </pc:sldLayoutChg>
      </pc:sldMasterChg>
      <pc:sldMasterChg chg="del delSldLayout">
        <pc:chgData name="Angela Chalhoub" userId="37d5dbaf-a4fe-4050-a0a2-028a6325c251" providerId="ADAL" clId="{8891EF31-D485-41CE-BE7F-8E3FD237DB7A}" dt="2022-06-15T19:31:40.352" v="130" actId="2696"/>
        <pc:sldMasterMkLst>
          <pc:docMk/>
          <pc:sldMasterMk cId="3588593828" sldId="2147483815"/>
        </pc:sldMasterMkLst>
        <pc:sldLayoutChg chg="del">
          <pc:chgData name="Angela Chalhoub" userId="37d5dbaf-a4fe-4050-a0a2-028a6325c251" providerId="ADAL" clId="{8891EF31-D485-41CE-BE7F-8E3FD237DB7A}" dt="2022-06-15T19:31:07.591" v="114" actId="2696"/>
          <pc:sldLayoutMkLst>
            <pc:docMk/>
            <pc:sldMasterMk cId="3588593828" sldId="2147483815"/>
            <pc:sldLayoutMk cId="2536121461" sldId="2147483816"/>
          </pc:sldLayoutMkLst>
        </pc:sldLayoutChg>
      </pc:sldMasterChg>
    </pc:docChg>
  </pc:docChgLst>
  <pc:docChgLst>
    <pc:chgData name="Eric Oberhart" userId="95e53057-1331-419a-a3d5-d4b54a851707" providerId="ADAL" clId="{815A87FF-42BE-4441-A901-43E838083386}"/>
    <pc:docChg chg="modSld">
      <pc:chgData name="Eric Oberhart" userId="95e53057-1331-419a-a3d5-d4b54a851707" providerId="ADAL" clId="{815A87FF-42BE-4441-A901-43E838083386}" dt="2022-06-22T21:35:02.375" v="4" actId="207"/>
      <pc:docMkLst>
        <pc:docMk/>
      </pc:docMkLst>
      <pc:sldChg chg="addSp modSp mod">
        <pc:chgData name="Eric Oberhart" userId="95e53057-1331-419a-a3d5-d4b54a851707" providerId="ADAL" clId="{815A87FF-42BE-4441-A901-43E838083386}" dt="2022-06-22T21:35:02.375" v="4" actId="207"/>
        <pc:sldMkLst>
          <pc:docMk/>
          <pc:sldMk cId="3503408884" sldId="495"/>
        </pc:sldMkLst>
        <pc:spChg chg="mod">
          <ac:chgData name="Eric Oberhart" userId="95e53057-1331-419a-a3d5-d4b54a851707" providerId="ADAL" clId="{815A87FF-42BE-4441-A901-43E838083386}" dt="2022-06-22T21:32:47.832" v="0" actId="555"/>
          <ac:spMkLst>
            <pc:docMk/>
            <pc:sldMk cId="3503408884" sldId="495"/>
            <ac:spMk id="159" creationId="{C8A92A58-CA7B-1AAE-5E59-15D0BBCA7A1C}"/>
          </ac:spMkLst>
        </pc:spChg>
        <pc:spChg chg="mod">
          <ac:chgData name="Eric Oberhart" userId="95e53057-1331-419a-a3d5-d4b54a851707" providerId="ADAL" clId="{815A87FF-42BE-4441-A901-43E838083386}" dt="2022-06-22T21:32:47.832" v="0" actId="555"/>
          <ac:spMkLst>
            <pc:docMk/>
            <pc:sldMk cId="3503408884" sldId="495"/>
            <ac:spMk id="182" creationId="{8C076C80-57D3-5907-3BAD-DBD5C139F61E}"/>
          </ac:spMkLst>
        </pc:spChg>
        <pc:spChg chg="mod">
          <ac:chgData name="Eric Oberhart" userId="95e53057-1331-419a-a3d5-d4b54a851707" providerId="ADAL" clId="{815A87FF-42BE-4441-A901-43E838083386}" dt="2022-06-22T21:32:47.832" v="0" actId="555"/>
          <ac:spMkLst>
            <pc:docMk/>
            <pc:sldMk cId="3503408884" sldId="495"/>
            <ac:spMk id="186" creationId="{F9759766-7B63-22F7-09B4-AE96156DD137}"/>
          </ac:spMkLst>
        </pc:spChg>
        <pc:spChg chg="mod">
          <ac:chgData name="Eric Oberhart" userId="95e53057-1331-419a-a3d5-d4b54a851707" providerId="ADAL" clId="{815A87FF-42BE-4441-A901-43E838083386}" dt="2022-06-22T21:32:47.832" v="0" actId="555"/>
          <ac:spMkLst>
            <pc:docMk/>
            <pc:sldMk cId="3503408884" sldId="495"/>
            <ac:spMk id="188" creationId="{660FA44E-8F85-3CD0-68A1-B6E17229A115}"/>
          </ac:spMkLst>
        </pc:spChg>
        <pc:spChg chg="mod">
          <ac:chgData name="Eric Oberhart" userId="95e53057-1331-419a-a3d5-d4b54a851707" providerId="ADAL" clId="{815A87FF-42BE-4441-A901-43E838083386}" dt="2022-06-22T21:35:02.375" v="4" actId="207"/>
          <ac:spMkLst>
            <pc:docMk/>
            <pc:sldMk cId="3503408884" sldId="495"/>
            <ac:spMk id="268" creationId="{EED9837A-CDE0-1CED-6D41-53BAA16BEAC9}"/>
          </ac:spMkLst>
        </pc:spChg>
        <pc:spChg chg="mod">
          <ac:chgData name="Eric Oberhart" userId="95e53057-1331-419a-a3d5-d4b54a851707" providerId="ADAL" clId="{815A87FF-42BE-4441-A901-43E838083386}" dt="2022-06-22T21:34:44.231" v="3" actId="12788"/>
          <ac:spMkLst>
            <pc:docMk/>
            <pc:sldMk cId="3503408884" sldId="495"/>
            <ac:spMk id="526" creationId="{4E374B83-043B-3CA2-E6D3-E6AE1AEEC2A9}"/>
          </ac:spMkLst>
        </pc:spChg>
        <pc:spChg chg="mod">
          <ac:chgData name="Eric Oberhart" userId="95e53057-1331-419a-a3d5-d4b54a851707" providerId="ADAL" clId="{815A87FF-42BE-4441-A901-43E838083386}" dt="2022-06-22T21:34:44.231" v="3" actId="12788"/>
          <ac:spMkLst>
            <pc:docMk/>
            <pc:sldMk cId="3503408884" sldId="495"/>
            <ac:spMk id="528" creationId="{5F78D18F-5211-ED11-E0D8-E8CE20946A33}"/>
          </ac:spMkLst>
        </pc:spChg>
        <pc:spChg chg="mod">
          <ac:chgData name="Eric Oberhart" userId="95e53057-1331-419a-a3d5-d4b54a851707" providerId="ADAL" clId="{815A87FF-42BE-4441-A901-43E838083386}" dt="2022-06-22T21:34:44.231" v="3" actId="12788"/>
          <ac:spMkLst>
            <pc:docMk/>
            <pc:sldMk cId="3503408884" sldId="495"/>
            <ac:spMk id="529" creationId="{472E18BE-1DB3-A2F0-90F8-6908263D99C9}"/>
          </ac:spMkLst>
        </pc:spChg>
        <pc:spChg chg="mod">
          <ac:chgData name="Eric Oberhart" userId="95e53057-1331-419a-a3d5-d4b54a851707" providerId="ADAL" clId="{815A87FF-42BE-4441-A901-43E838083386}" dt="2022-06-22T21:34:44.231" v="3" actId="12788"/>
          <ac:spMkLst>
            <pc:docMk/>
            <pc:sldMk cId="3503408884" sldId="495"/>
            <ac:spMk id="530" creationId="{D9BF048F-26C3-F462-DF14-2EB71D9908CD}"/>
          </ac:spMkLst>
        </pc:spChg>
        <pc:spChg chg="mod">
          <ac:chgData name="Eric Oberhart" userId="95e53057-1331-419a-a3d5-d4b54a851707" providerId="ADAL" clId="{815A87FF-42BE-4441-A901-43E838083386}" dt="2022-06-22T21:34:44.231" v="3" actId="12788"/>
          <ac:spMkLst>
            <pc:docMk/>
            <pc:sldMk cId="3503408884" sldId="495"/>
            <ac:spMk id="531" creationId="{D8986B1C-105C-5FCD-CEED-472304C57876}"/>
          </ac:spMkLst>
        </pc:spChg>
        <pc:spChg chg="mod">
          <ac:chgData name="Eric Oberhart" userId="95e53057-1331-419a-a3d5-d4b54a851707" providerId="ADAL" clId="{815A87FF-42BE-4441-A901-43E838083386}" dt="2022-06-22T21:34:44.231" v="3" actId="12788"/>
          <ac:spMkLst>
            <pc:docMk/>
            <pc:sldMk cId="3503408884" sldId="495"/>
            <ac:spMk id="532" creationId="{7109793B-E27B-DDC6-2843-EE0189217C4E}"/>
          </ac:spMkLst>
        </pc:spChg>
        <pc:spChg chg="mod">
          <ac:chgData name="Eric Oberhart" userId="95e53057-1331-419a-a3d5-d4b54a851707" providerId="ADAL" clId="{815A87FF-42BE-4441-A901-43E838083386}" dt="2022-06-22T21:34:44.231" v="3" actId="12788"/>
          <ac:spMkLst>
            <pc:docMk/>
            <pc:sldMk cId="3503408884" sldId="495"/>
            <ac:spMk id="533" creationId="{63CCB34B-F8C5-9109-3A8A-39383DE9F493}"/>
          </ac:spMkLst>
        </pc:spChg>
        <pc:spChg chg="mod">
          <ac:chgData name="Eric Oberhart" userId="95e53057-1331-419a-a3d5-d4b54a851707" providerId="ADAL" clId="{815A87FF-42BE-4441-A901-43E838083386}" dt="2022-06-22T21:34:44.231" v="3" actId="12788"/>
          <ac:spMkLst>
            <pc:docMk/>
            <pc:sldMk cId="3503408884" sldId="495"/>
            <ac:spMk id="534" creationId="{77C55525-9F8A-357D-C74A-9E360CF49171}"/>
          </ac:spMkLst>
        </pc:spChg>
        <pc:spChg chg="mod">
          <ac:chgData name="Eric Oberhart" userId="95e53057-1331-419a-a3d5-d4b54a851707" providerId="ADAL" clId="{815A87FF-42BE-4441-A901-43E838083386}" dt="2022-06-22T21:34:44.231" v="3" actId="12788"/>
          <ac:spMkLst>
            <pc:docMk/>
            <pc:sldMk cId="3503408884" sldId="495"/>
            <ac:spMk id="535" creationId="{CF7A7E5B-53A1-DE7F-D1E3-1DABAD3D8872}"/>
          </ac:spMkLst>
        </pc:spChg>
        <pc:spChg chg="mod">
          <ac:chgData name="Eric Oberhart" userId="95e53057-1331-419a-a3d5-d4b54a851707" providerId="ADAL" clId="{815A87FF-42BE-4441-A901-43E838083386}" dt="2022-06-22T21:34:44.231" v="3" actId="12788"/>
          <ac:spMkLst>
            <pc:docMk/>
            <pc:sldMk cId="3503408884" sldId="495"/>
            <ac:spMk id="536" creationId="{E06FB697-F16D-55D9-AD70-6F1167DFB826}"/>
          </ac:spMkLst>
        </pc:spChg>
        <pc:spChg chg="mod">
          <ac:chgData name="Eric Oberhart" userId="95e53057-1331-419a-a3d5-d4b54a851707" providerId="ADAL" clId="{815A87FF-42BE-4441-A901-43E838083386}" dt="2022-06-22T21:34:44.231" v="3" actId="12788"/>
          <ac:spMkLst>
            <pc:docMk/>
            <pc:sldMk cId="3503408884" sldId="495"/>
            <ac:spMk id="537" creationId="{422D7D7F-1C9B-7446-5F99-093910F119FC}"/>
          </ac:spMkLst>
        </pc:spChg>
        <pc:spChg chg="mod">
          <ac:chgData name="Eric Oberhart" userId="95e53057-1331-419a-a3d5-d4b54a851707" providerId="ADAL" clId="{815A87FF-42BE-4441-A901-43E838083386}" dt="2022-06-22T21:34:44.231" v="3" actId="12788"/>
          <ac:spMkLst>
            <pc:docMk/>
            <pc:sldMk cId="3503408884" sldId="495"/>
            <ac:spMk id="539" creationId="{59977670-6EC2-DCC0-CF2C-117D577E886C}"/>
          </ac:spMkLst>
        </pc:spChg>
        <pc:spChg chg="mod">
          <ac:chgData name="Eric Oberhart" userId="95e53057-1331-419a-a3d5-d4b54a851707" providerId="ADAL" clId="{815A87FF-42BE-4441-A901-43E838083386}" dt="2022-06-22T21:34:44.231" v="3" actId="12788"/>
          <ac:spMkLst>
            <pc:docMk/>
            <pc:sldMk cId="3503408884" sldId="495"/>
            <ac:spMk id="540" creationId="{FEB36B58-0CE9-F983-2774-58ECF0030C15}"/>
          </ac:spMkLst>
        </pc:spChg>
        <pc:spChg chg="mod">
          <ac:chgData name="Eric Oberhart" userId="95e53057-1331-419a-a3d5-d4b54a851707" providerId="ADAL" clId="{815A87FF-42BE-4441-A901-43E838083386}" dt="2022-06-22T21:34:44.231" v="3" actId="12788"/>
          <ac:spMkLst>
            <pc:docMk/>
            <pc:sldMk cId="3503408884" sldId="495"/>
            <ac:spMk id="541" creationId="{06168C0D-CFF7-2670-5996-F4E45C4C1D78}"/>
          </ac:spMkLst>
        </pc:spChg>
        <pc:spChg chg="mod">
          <ac:chgData name="Eric Oberhart" userId="95e53057-1331-419a-a3d5-d4b54a851707" providerId="ADAL" clId="{815A87FF-42BE-4441-A901-43E838083386}" dt="2022-06-22T21:34:44.231" v="3" actId="12788"/>
          <ac:spMkLst>
            <pc:docMk/>
            <pc:sldMk cId="3503408884" sldId="495"/>
            <ac:spMk id="542" creationId="{6E73A7F0-9E75-AF00-8257-CF85E7D01F2D}"/>
          </ac:spMkLst>
        </pc:spChg>
        <pc:spChg chg="mod">
          <ac:chgData name="Eric Oberhart" userId="95e53057-1331-419a-a3d5-d4b54a851707" providerId="ADAL" clId="{815A87FF-42BE-4441-A901-43E838083386}" dt="2022-06-22T21:34:44.231" v="3" actId="12788"/>
          <ac:spMkLst>
            <pc:docMk/>
            <pc:sldMk cId="3503408884" sldId="495"/>
            <ac:spMk id="543" creationId="{6A2EAFCD-D847-827B-D197-234FF498D3F2}"/>
          </ac:spMkLst>
        </pc:spChg>
        <pc:spChg chg="mod">
          <ac:chgData name="Eric Oberhart" userId="95e53057-1331-419a-a3d5-d4b54a851707" providerId="ADAL" clId="{815A87FF-42BE-4441-A901-43E838083386}" dt="2022-06-22T21:34:44.231" v="3" actId="12788"/>
          <ac:spMkLst>
            <pc:docMk/>
            <pc:sldMk cId="3503408884" sldId="495"/>
            <ac:spMk id="544" creationId="{BEA81A14-4D55-2449-016F-90A551BA2576}"/>
          </ac:spMkLst>
        </pc:spChg>
        <pc:spChg chg="mod">
          <ac:chgData name="Eric Oberhart" userId="95e53057-1331-419a-a3d5-d4b54a851707" providerId="ADAL" clId="{815A87FF-42BE-4441-A901-43E838083386}" dt="2022-06-22T21:34:44.231" v="3" actId="12788"/>
          <ac:spMkLst>
            <pc:docMk/>
            <pc:sldMk cId="3503408884" sldId="495"/>
            <ac:spMk id="545" creationId="{4B74D941-5DD4-942F-721F-60C802E23747}"/>
          </ac:spMkLst>
        </pc:spChg>
        <pc:spChg chg="mod">
          <ac:chgData name="Eric Oberhart" userId="95e53057-1331-419a-a3d5-d4b54a851707" providerId="ADAL" clId="{815A87FF-42BE-4441-A901-43E838083386}" dt="2022-06-22T21:34:44.231" v="3" actId="12788"/>
          <ac:spMkLst>
            <pc:docMk/>
            <pc:sldMk cId="3503408884" sldId="495"/>
            <ac:spMk id="546" creationId="{04A3C75D-80A7-1FA6-837D-F8D9230F0B18}"/>
          </ac:spMkLst>
        </pc:spChg>
        <pc:spChg chg="mod">
          <ac:chgData name="Eric Oberhart" userId="95e53057-1331-419a-a3d5-d4b54a851707" providerId="ADAL" clId="{815A87FF-42BE-4441-A901-43E838083386}" dt="2022-06-22T21:34:44.231" v="3" actId="12788"/>
          <ac:spMkLst>
            <pc:docMk/>
            <pc:sldMk cId="3503408884" sldId="495"/>
            <ac:spMk id="547" creationId="{1F2BBA21-6E7A-CEC3-287F-45710E8CD535}"/>
          </ac:spMkLst>
        </pc:spChg>
        <pc:spChg chg="mod">
          <ac:chgData name="Eric Oberhart" userId="95e53057-1331-419a-a3d5-d4b54a851707" providerId="ADAL" clId="{815A87FF-42BE-4441-A901-43E838083386}" dt="2022-06-22T21:34:44.231" v="3" actId="12788"/>
          <ac:spMkLst>
            <pc:docMk/>
            <pc:sldMk cId="3503408884" sldId="495"/>
            <ac:spMk id="548" creationId="{CD2E6AFE-2DF6-DC65-2664-AC6A6D413167}"/>
          </ac:spMkLst>
        </pc:spChg>
        <pc:spChg chg="mod">
          <ac:chgData name="Eric Oberhart" userId="95e53057-1331-419a-a3d5-d4b54a851707" providerId="ADAL" clId="{815A87FF-42BE-4441-A901-43E838083386}" dt="2022-06-22T21:34:44.231" v="3" actId="12788"/>
          <ac:spMkLst>
            <pc:docMk/>
            <pc:sldMk cId="3503408884" sldId="495"/>
            <ac:spMk id="549" creationId="{754B7329-D3F6-2509-5E0D-15EFBDDFFF48}"/>
          </ac:spMkLst>
        </pc:spChg>
        <pc:spChg chg="mod">
          <ac:chgData name="Eric Oberhart" userId="95e53057-1331-419a-a3d5-d4b54a851707" providerId="ADAL" clId="{815A87FF-42BE-4441-A901-43E838083386}" dt="2022-06-22T21:34:44.231" v="3" actId="12788"/>
          <ac:spMkLst>
            <pc:docMk/>
            <pc:sldMk cId="3503408884" sldId="495"/>
            <ac:spMk id="550" creationId="{C720751D-BDE4-F18D-3E29-C5FA47956C44}"/>
          </ac:spMkLst>
        </pc:spChg>
        <pc:grpChg chg="add mod">
          <ac:chgData name="Eric Oberhart" userId="95e53057-1331-419a-a3d5-d4b54a851707" providerId="ADAL" clId="{815A87FF-42BE-4441-A901-43E838083386}" dt="2022-06-22T21:34:44.231" v="3" actId="12788"/>
          <ac:grpSpMkLst>
            <pc:docMk/>
            <pc:sldMk cId="3503408884" sldId="495"/>
            <ac:grpSpMk id="3" creationId="{F958CBE8-4462-DDB6-23FB-4461634A3C2F}"/>
          </ac:grpSpMkLst>
        </pc:grpChg>
        <pc:grpChg chg="mod">
          <ac:chgData name="Eric Oberhart" userId="95e53057-1331-419a-a3d5-d4b54a851707" providerId="ADAL" clId="{815A87FF-42BE-4441-A901-43E838083386}" dt="2022-06-22T21:34:44.231" v="3" actId="12788"/>
          <ac:grpSpMkLst>
            <pc:docMk/>
            <pc:sldMk cId="3503408884" sldId="495"/>
            <ac:grpSpMk id="527" creationId="{74D10D41-B153-34FD-38C1-23A0A865DFF1}"/>
          </ac:grpSpMkLst>
        </pc:grpChg>
        <pc:grpChg chg="mod">
          <ac:chgData name="Eric Oberhart" userId="95e53057-1331-419a-a3d5-d4b54a851707" providerId="ADAL" clId="{815A87FF-42BE-4441-A901-43E838083386}" dt="2022-06-22T21:34:44.231" v="3" actId="12788"/>
          <ac:grpSpMkLst>
            <pc:docMk/>
            <pc:sldMk cId="3503408884" sldId="495"/>
            <ac:grpSpMk id="538" creationId="{21A4B4FC-F8C6-4A3F-C602-8100E3432110}"/>
          </ac:grpSpMkLst>
        </pc:grpChg>
      </pc:sldChg>
    </pc:docChg>
  </pc:docChgLst>
  <pc:docChgLst>
    <pc:chgData name="Angela Chalhoub" userId="37d5dbaf-a4fe-4050-a0a2-028a6325c251" providerId="ADAL" clId="{2FEB8077-8402-4BFC-83A4-13E21897539C}"/>
    <pc:docChg chg="undo custSel addSld modSld sldOrd">
      <pc:chgData name="Angela Chalhoub" userId="37d5dbaf-a4fe-4050-a0a2-028a6325c251" providerId="ADAL" clId="{2FEB8077-8402-4BFC-83A4-13E21897539C}" dt="2022-06-22T18:37:25.396" v="430"/>
      <pc:docMkLst>
        <pc:docMk/>
      </pc:docMkLst>
      <pc:sldChg chg="addSp delSp modSp add mod ord">
        <pc:chgData name="Angela Chalhoub" userId="37d5dbaf-a4fe-4050-a0a2-028a6325c251" providerId="ADAL" clId="{2FEB8077-8402-4BFC-83A4-13E21897539C}" dt="2022-06-22T15:59:29.609" v="248" actId="948"/>
        <pc:sldMkLst>
          <pc:docMk/>
          <pc:sldMk cId="2365837578" sldId="260"/>
        </pc:sldMkLst>
        <pc:spChg chg="mod">
          <ac:chgData name="Angela Chalhoub" userId="37d5dbaf-a4fe-4050-a0a2-028a6325c251" providerId="ADAL" clId="{2FEB8077-8402-4BFC-83A4-13E21897539C}" dt="2022-06-16T20:18:20.625" v="229" actId="1076"/>
          <ac:spMkLst>
            <pc:docMk/>
            <pc:sldMk cId="2365837578" sldId="260"/>
            <ac:spMk id="7" creationId="{D157F6BF-C7E0-1A0B-D8CF-4A36A21DCE6A}"/>
          </ac:spMkLst>
        </pc:spChg>
        <pc:spChg chg="mod">
          <ac:chgData name="Angela Chalhoub" userId="37d5dbaf-a4fe-4050-a0a2-028a6325c251" providerId="ADAL" clId="{2FEB8077-8402-4BFC-83A4-13E21897539C}" dt="2022-06-16T20:18:16.006" v="228" actId="113"/>
          <ac:spMkLst>
            <pc:docMk/>
            <pc:sldMk cId="2365837578" sldId="260"/>
            <ac:spMk id="8" creationId="{9EFCAE5A-024C-FD6E-6B32-581B75C58117}"/>
          </ac:spMkLst>
        </pc:spChg>
        <pc:spChg chg="mod">
          <ac:chgData name="Angela Chalhoub" userId="37d5dbaf-a4fe-4050-a0a2-028a6325c251" providerId="ADAL" clId="{2FEB8077-8402-4BFC-83A4-13E21897539C}" dt="2022-06-16T20:08:04.273" v="41" actId="1076"/>
          <ac:spMkLst>
            <pc:docMk/>
            <pc:sldMk cId="2365837578" sldId="260"/>
            <ac:spMk id="96" creationId="{DAE237CF-7515-605B-A785-32F1E9CBE540}"/>
          </ac:spMkLst>
        </pc:spChg>
        <pc:spChg chg="mod">
          <ac:chgData name="Angela Chalhoub" userId="37d5dbaf-a4fe-4050-a0a2-028a6325c251" providerId="ADAL" clId="{2FEB8077-8402-4BFC-83A4-13E21897539C}" dt="2022-06-16T20:04:22.466" v="6" actId="1076"/>
          <ac:spMkLst>
            <pc:docMk/>
            <pc:sldMk cId="2365837578" sldId="260"/>
            <ac:spMk id="140" creationId="{1D2054E8-4286-6A9C-2B15-8C108CA58D64}"/>
          </ac:spMkLst>
        </pc:spChg>
        <pc:spChg chg="mod">
          <ac:chgData name="Angela Chalhoub" userId="37d5dbaf-a4fe-4050-a0a2-028a6325c251" providerId="ADAL" clId="{2FEB8077-8402-4BFC-83A4-13E21897539C}" dt="2022-06-16T20:04:22.466" v="6" actId="1076"/>
          <ac:spMkLst>
            <pc:docMk/>
            <pc:sldMk cId="2365837578" sldId="260"/>
            <ac:spMk id="142" creationId="{BB9448EB-6C37-37C3-518D-0DEB14886834}"/>
          </ac:spMkLst>
        </pc:spChg>
        <pc:spChg chg="mod">
          <ac:chgData name="Angela Chalhoub" userId="37d5dbaf-a4fe-4050-a0a2-028a6325c251" providerId="ADAL" clId="{2FEB8077-8402-4BFC-83A4-13E21897539C}" dt="2022-06-16T20:04:22.466" v="6" actId="1076"/>
          <ac:spMkLst>
            <pc:docMk/>
            <pc:sldMk cId="2365837578" sldId="260"/>
            <ac:spMk id="145" creationId="{BE19F234-E418-6844-3D3B-1102796AEA60}"/>
          </ac:spMkLst>
        </pc:spChg>
        <pc:spChg chg="mod">
          <ac:chgData name="Angela Chalhoub" userId="37d5dbaf-a4fe-4050-a0a2-028a6325c251" providerId="ADAL" clId="{2FEB8077-8402-4BFC-83A4-13E21897539C}" dt="2022-06-16T20:04:22.466" v="6" actId="1076"/>
          <ac:spMkLst>
            <pc:docMk/>
            <pc:sldMk cId="2365837578" sldId="260"/>
            <ac:spMk id="147" creationId="{23911DEA-39A9-B813-5183-F26408E496D0}"/>
          </ac:spMkLst>
        </pc:spChg>
        <pc:spChg chg="mod">
          <ac:chgData name="Angela Chalhoub" userId="37d5dbaf-a4fe-4050-a0a2-028a6325c251" providerId="ADAL" clId="{2FEB8077-8402-4BFC-83A4-13E21897539C}" dt="2022-06-16T20:04:22.466" v="6" actId="1076"/>
          <ac:spMkLst>
            <pc:docMk/>
            <pc:sldMk cId="2365837578" sldId="260"/>
            <ac:spMk id="148" creationId="{7A53858E-D8FA-7E7A-1563-0CE790A96F36}"/>
          </ac:spMkLst>
        </pc:spChg>
        <pc:spChg chg="mod">
          <ac:chgData name="Angela Chalhoub" userId="37d5dbaf-a4fe-4050-a0a2-028a6325c251" providerId="ADAL" clId="{2FEB8077-8402-4BFC-83A4-13E21897539C}" dt="2022-06-16T20:04:22.466" v="6" actId="1076"/>
          <ac:spMkLst>
            <pc:docMk/>
            <pc:sldMk cId="2365837578" sldId="260"/>
            <ac:spMk id="153" creationId="{C07EC88D-5F58-E146-BFFD-FA7BEB5416B4}"/>
          </ac:spMkLst>
        </pc:spChg>
        <pc:spChg chg="mod">
          <ac:chgData name="Angela Chalhoub" userId="37d5dbaf-a4fe-4050-a0a2-028a6325c251" providerId="ADAL" clId="{2FEB8077-8402-4BFC-83A4-13E21897539C}" dt="2022-06-16T20:04:22.466" v="6" actId="1076"/>
          <ac:spMkLst>
            <pc:docMk/>
            <pc:sldMk cId="2365837578" sldId="260"/>
            <ac:spMk id="154" creationId="{C38E3518-13BC-7851-2655-36D87EB4A5C0}"/>
          </ac:spMkLst>
        </pc:spChg>
        <pc:spChg chg="mod">
          <ac:chgData name="Angela Chalhoub" userId="37d5dbaf-a4fe-4050-a0a2-028a6325c251" providerId="ADAL" clId="{2FEB8077-8402-4BFC-83A4-13E21897539C}" dt="2022-06-16T20:04:22.466" v="6" actId="1076"/>
          <ac:spMkLst>
            <pc:docMk/>
            <pc:sldMk cId="2365837578" sldId="260"/>
            <ac:spMk id="155" creationId="{BA159D2C-C83B-248E-F98C-C1BEF653B1BB}"/>
          </ac:spMkLst>
        </pc:spChg>
        <pc:spChg chg="mod">
          <ac:chgData name="Angela Chalhoub" userId="37d5dbaf-a4fe-4050-a0a2-028a6325c251" providerId="ADAL" clId="{2FEB8077-8402-4BFC-83A4-13E21897539C}" dt="2022-06-16T20:04:22.466" v="6" actId="1076"/>
          <ac:spMkLst>
            <pc:docMk/>
            <pc:sldMk cId="2365837578" sldId="260"/>
            <ac:spMk id="158" creationId="{CE85B3FC-08EA-C5A2-FF4C-44C5DF289569}"/>
          </ac:spMkLst>
        </pc:spChg>
        <pc:spChg chg="mod topLvl">
          <ac:chgData name="Angela Chalhoub" userId="37d5dbaf-a4fe-4050-a0a2-028a6325c251" providerId="ADAL" clId="{2FEB8077-8402-4BFC-83A4-13E21897539C}" dt="2022-06-16T20:17:32.911" v="215" actId="164"/>
          <ac:spMkLst>
            <pc:docMk/>
            <pc:sldMk cId="2365837578" sldId="260"/>
            <ac:spMk id="159" creationId="{C8A92A58-CA7B-1AAE-5E59-15D0BBCA7A1C}"/>
          </ac:spMkLst>
        </pc:spChg>
        <pc:spChg chg="mod">
          <ac:chgData name="Angela Chalhoub" userId="37d5dbaf-a4fe-4050-a0a2-028a6325c251" providerId="ADAL" clId="{2FEB8077-8402-4BFC-83A4-13E21897539C}" dt="2022-06-16T20:04:22.466" v="6" actId="1076"/>
          <ac:spMkLst>
            <pc:docMk/>
            <pc:sldMk cId="2365837578" sldId="260"/>
            <ac:spMk id="160" creationId="{FE495233-A42C-AC3D-E2C1-DEE96D2653B5}"/>
          </ac:spMkLst>
        </pc:spChg>
        <pc:spChg chg="mod">
          <ac:chgData name="Angela Chalhoub" userId="37d5dbaf-a4fe-4050-a0a2-028a6325c251" providerId="ADAL" clId="{2FEB8077-8402-4BFC-83A4-13E21897539C}" dt="2022-06-16T20:04:22.466" v="6" actId="1076"/>
          <ac:spMkLst>
            <pc:docMk/>
            <pc:sldMk cId="2365837578" sldId="260"/>
            <ac:spMk id="161" creationId="{3E4E0547-29A0-7527-1BCF-61079FE3FF85}"/>
          </ac:spMkLst>
        </pc:spChg>
        <pc:spChg chg="mod">
          <ac:chgData name="Angela Chalhoub" userId="37d5dbaf-a4fe-4050-a0a2-028a6325c251" providerId="ADAL" clId="{2FEB8077-8402-4BFC-83A4-13E21897539C}" dt="2022-06-16T20:04:22.466" v="6" actId="1076"/>
          <ac:spMkLst>
            <pc:docMk/>
            <pc:sldMk cId="2365837578" sldId="260"/>
            <ac:spMk id="162" creationId="{C26F58C6-F76F-A64C-B832-16A87DC50065}"/>
          </ac:spMkLst>
        </pc:spChg>
        <pc:spChg chg="del mod topLvl">
          <ac:chgData name="Angela Chalhoub" userId="37d5dbaf-a4fe-4050-a0a2-028a6325c251" providerId="ADAL" clId="{2FEB8077-8402-4BFC-83A4-13E21897539C}" dt="2022-06-16T20:16:47.606" v="194" actId="478"/>
          <ac:spMkLst>
            <pc:docMk/>
            <pc:sldMk cId="2365837578" sldId="260"/>
            <ac:spMk id="163" creationId="{EBBAEADC-D261-4C43-AA45-460E876C4CA8}"/>
          </ac:spMkLst>
        </pc:spChg>
        <pc:spChg chg="add mod">
          <ac:chgData name="Angela Chalhoub" userId="37d5dbaf-a4fe-4050-a0a2-028a6325c251" providerId="ADAL" clId="{2FEB8077-8402-4BFC-83A4-13E21897539C}" dt="2022-06-16T20:17:37.353" v="216" actId="14100"/>
          <ac:spMkLst>
            <pc:docMk/>
            <pc:sldMk cId="2365837578" sldId="260"/>
            <ac:spMk id="164" creationId="{A9BDD95B-0D1C-3822-9F98-B7B31C3BA5AA}"/>
          </ac:spMkLst>
        </pc:spChg>
        <pc:spChg chg="mod">
          <ac:chgData name="Angela Chalhoub" userId="37d5dbaf-a4fe-4050-a0a2-028a6325c251" providerId="ADAL" clId="{2FEB8077-8402-4BFC-83A4-13E21897539C}" dt="2022-06-16T20:04:22.466" v="6" actId="1076"/>
          <ac:spMkLst>
            <pc:docMk/>
            <pc:sldMk cId="2365837578" sldId="260"/>
            <ac:spMk id="165" creationId="{034FD7A7-0DE4-0D40-F21F-34C66D5CD3A2}"/>
          </ac:spMkLst>
        </pc:spChg>
        <pc:spChg chg="mod">
          <ac:chgData name="Angela Chalhoub" userId="37d5dbaf-a4fe-4050-a0a2-028a6325c251" providerId="ADAL" clId="{2FEB8077-8402-4BFC-83A4-13E21897539C}" dt="2022-06-16T20:04:22.466" v="6" actId="1076"/>
          <ac:spMkLst>
            <pc:docMk/>
            <pc:sldMk cId="2365837578" sldId="260"/>
            <ac:spMk id="167" creationId="{59B07554-4225-1941-0471-8BFAD6663364}"/>
          </ac:spMkLst>
        </pc:spChg>
        <pc:spChg chg="mod">
          <ac:chgData name="Angela Chalhoub" userId="37d5dbaf-a4fe-4050-a0a2-028a6325c251" providerId="ADAL" clId="{2FEB8077-8402-4BFC-83A4-13E21897539C}" dt="2022-06-16T20:04:22.466" v="6" actId="1076"/>
          <ac:spMkLst>
            <pc:docMk/>
            <pc:sldMk cId="2365837578" sldId="260"/>
            <ac:spMk id="168" creationId="{F5C7C690-7EE2-1731-DC9D-1E3AEDE4D964}"/>
          </ac:spMkLst>
        </pc:spChg>
        <pc:spChg chg="mod">
          <ac:chgData name="Angela Chalhoub" userId="37d5dbaf-a4fe-4050-a0a2-028a6325c251" providerId="ADAL" clId="{2FEB8077-8402-4BFC-83A4-13E21897539C}" dt="2022-06-16T20:04:22.466" v="6" actId="1076"/>
          <ac:spMkLst>
            <pc:docMk/>
            <pc:sldMk cId="2365837578" sldId="260"/>
            <ac:spMk id="169" creationId="{19AC7256-BAF9-B9C1-B0EC-C8474619B1FE}"/>
          </ac:spMkLst>
        </pc:spChg>
        <pc:spChg chg="mod">
          <ac:chgData name="Angela Chalhoub" userId="37d5dbaf-a4fe-4050-a0a2-028a6325c251" providerId="ADAL" clId="{2FEB8077-8402-4BFC-83A4-13E21897539C}" dt="2022-06-16T20:12:41.945" v="103" actId="1076"/>
          <ac:spMkLst>
            <pc:docMk/>
            <pc:sldMk cId="2365837578" sldId="260"/>
            <ac:spMk id="170" creationId="{DE40377B-8CCC-13F0-4D9A-520721AECD7D}"/>
          </ac:spMkLst>
        </pc:spChg>
        <pc:spChg chg="mod">
          <ac:chgData name="Angela Chalhoub" userId="37d5dbaf-a4fe-4050-a0a2-028a6325c251" providerId="ADAL" clId="{2FEB8077-8402-4BFC-83A4-13E21897539C}" dt="2022-06-16T20:12:41.945" v="103" actId="1076"/>
          <ac:spMkLst>
            <pc:docMk/>
            <pc:sldMk cId="2365837578" sldId="260"/>
            <ac:spMk id="171" creationId="{19E446D7-56F8-4759-2D29-8E80DD60AAB4}"/>
          </ac:spMkLst>
        </pc:spChg>
        <pc:spChg chg="mod">
          <ac:chgData name="Angela Chalhoub" userId="37d5dbaf-a4fe-4050-a0a2-028a6325c251" providerId="ADAL" clId="{2FEB8077-8402-4BFC-83A4-13E21897539C}" dt="2022-06-16T20:12:41.945" v="103" actId="1076"/>
          <ac:spMkLst>
            <pc:docMk/>
            <pc:sldMk cId="2365837578" sldId="260"/>
            <ac:spMk id="172" creationId="{891A1F28-938F-531F-615D-86023B7BC82B}"/>
          </ac:spMkLst>
        </pc:spChg>
        <pc:spChg chg="mod">
          <ac:chgData name="Angela Chalhoub" userId="37d5dbaf-a4fe-4050-a0a2-028a6325c251" providerId="ADAL" clId="{2FEB8077-8402-4BFC-83A4-13E21897539C}" dt="2022-06-16T20:12:41.945" v="103" actId="1076"/>
          <ac:spMkLst>
            <pc:docMk/>
            <pc:sldMk cId="2365837578" sldId="260"/>
            <ac:spMk id="173" creationId="{1947ADA3-5AA7-3BC2-D3E3-8D3553A953B9}"/>
          </ac:spMkLst>
        </pc:spChg>
        <pc:spChg chg="mod">
          <ac:chgData name="Angela Chalhoub" userId="37d5dbaf-a4fe-4050-a0a2-028a6325c251" providerId="ADAL" clId="{2FEB8077-8402-4BFC-83A4-13E21897539C}" dt="2022-06-16T20:04:22.466" v="6" actId="1076"/>
          <ac:spMkLst>
            <pc:docMk/>
            <pc:sldMk cId="2365837578" sldId="260"/>
            <ac:spMk id="174" creationId="{2D29BEB6-9558-81D5-68BF-E7FB98A4090C}"/>
          </ac:spMkLst>
        </pc:spChg>
        <pc:spChg chg="mod">
          <ac:chgData name="Angela Chalhoub" userId="37d5dbaf-a4fe-4050-a0a2-028a6325c251" providerId="ADAL" clId="{2FEB8077-8402-4BFC-83A4-13E21897539C}" dt="2022-06-16T20:04:22.466" v="6" actId="1076"/>
          <ac:spMkLst>
            <pc:docMk/>
            <pc:sldMk cId="2365837578" sldId="260"/>
            <ac:spMk id="175" creationId="{DFB52A07-668F-E367-2056-D6B8E16B2B63}"/>
          </ac:spMkLst>
        </pc:spChg>
        <pc:spChg chg="mod">
          <ac:chgData name="Angela Chalhoub" userId="37d5dbaf-a4fe-4050-a0a2-028a6325c251" providerId="ADAL" clId="{2FEB8077-8402-4BFC-83A4-13E21897539C}" dt="2022-06-16T20:04:22.466" v="6" actId="1076"/>
          <ac:spMkLst>
            <pc:docMk/>
            <pc:sldMk cId="2365837578" sldId="260"/>
            <ac:spMk id="176" creationId="{0AD99594-2501-A513-E9FE-6B4DEE5E156F}"/>
          </ac:spMkLst>
        </pc:spChg>
        <pc:spChg chg="mod">
          <ac:chgData name="Angela Chalhoub" userId="37d5dbaf-a4fe-4050-a0a2-028a6325c251" providerId="ADAL" clId="{2FEB8077-8402-4BFC-83A4-13E21897539C}" dt="2022-06-16T20:04:22.466" v="6" actId="1076"/>
          <ac:spMkLst>
            <pc:docMk/>
            <pc:sldMk cId="2365837578" sldId="260"/>
            <ac:spMk id="177" creationId="{1E19353F-53F0-A40A-A674-786FC1592C5F}"/>
          </ac:spMkLst>
        </pc:spChg>
        <pc:spChg chg="mod">
          <ac:chgData name="Angela Chalhoub" userId="37d5dbaf-a4fe-4050-a0a2-028a6325c251" providerId="ADAL" clId="{2FEB8077-8402-4BFC-83A4-13E21897539C}" dt="2022-06-16T20:12:41.945" v="103" actId="1076"/>
          <ac:spMkLst>
            <pc:docMk/>
            <pc:sldMk cId="2365837578" sldId="260"/>
            <ac:spMk id="178" creationId="{19DFFAAE-A9C3-B3AD-240C-8C6CADA346AE}"/>
          </ac:spMkLst>
        </pc:spChg>
        <pc:spChg chg="mod">
          <ac:chgData name="Angela Chalhoub" userId="37d5dbaf-a4fe-4050-a0a2-028a6325c251" providerId="ADAL" clId="{2FEB8077-8402-4BFC-83A4-13E21897539C}" dt="2022-06-16T20:12:41.945" v="103" actId="1076"/>
          <ac:spMkLst>
            <pc:docMk/>
            <pc:sldMk cId="2365837578" sldId="260"/>
            <ac:spMk id="179" creationId="{202F1477-7913-7AE9-26E8-262A45634E96}"/>
          </ac:spMkLst>
        </pc:spChg>
        <pc:spChg chg="mod">
          <ac:chgData name="Angela Chalhoub" userId="37d5dbaf-a4fe-4050-a0a2-028a6325c251" providerId="ADAL" clId="{2FEB8077-8402-4BFC-83A4-13E21897539C}" dt="2022-06-16T20:04:02.801" v="4" actId="14100"/>
          <ac:spMkLst>
            <pc:docMk/>
            <pc:sldMk cId="2365837578" sldId="260"/>
            <ac:spMk id="181" creationId="{47C51866-58FA-C8D7-7021-8FFF819FD065}"/>
          </ac:spMkLst>
        </pc:spChg>
        <pc:spChg chg="mod topLvl">
          <ac:chgData name="Angela Chalhoub" userId="37d5dbaf-a4fe-4050-a0a2-028a6325c251" providerId="ADAL" clId="{2FEB8077-8402-4BFC-83A4-13E21897539C}" dt="2022-06-16T20:17:40.400" v="217" actId="164"/>
          <ac:spMkLst>
            <pc:docMk/>
            <pc:sldMk cId="2365837578" sldId="260"/>
            <ac:spMk id="182" creationId="{8C076C80-57D3-5907-3BAD-DBD5C139F61E}"/>
          </ac:spMkLst>
        </pc:spChg>
        <pc:spChg chg="mod">
          <ac:chgData name="Angela Chalhoub" userId="37d5dbaf-a4fe-4050-a0a2-028a6325c251" providerId="ADAL" clId="{2FEB8077-8402-4BFC-83A4-13E21897539C}" dt="2022-06-16T20:18:02.754" v="226" actId="1038"/>
          <ac:spMkLst>
            <pc:docMk/>
            <pc:sldMk cId="2365837578" sldId="260"/>
            <ac:spMk id="183" creationId="{7868CE25-E0E8-B567-E7B9-66D815262022}"/>
          </ac:spMkLst>
        </pc:spChg>
        <pc:spChg chg="del mod topLvl">
          <ac:chgData name="Angela Chalhoub" userId="37d5dbaf-a4fe-4050-a0a2-028a6325c251" providerId="ADAL" clId="{2FEB8077-8402-4BFC-83A4-13E21897539C}" dt="2022-06-16T20:14:05.683" v="118" actId="478"/>
          <ac:spMkLst>
            <pc:docMk/>
            <pc:sldMk cId="2365837578" sldId="260"/>
            <ac:spMk id="184" creationId="{AACA42E1-B4D8-6899-67A6-2F81A280D4EA}"/>
          </ac:spMkLst>
        </pc:spChg>
        <pc:spChg chg="add mod">
          <ac:chgData name="Angela Chalhoub" userId="37d5dbaf-a4fe-4050-a0a2-028a6325c251" providerId="ADAL" clId="{2FEB8077-8402-4BFC-83A4-13E21897539C}" dt="2022-06-16T20:17:40.400" v="217" actId="164"/>
          <ac:spMkLst>
            <pc:docMk/>
            <pc:sldMk cId="2365837578" sldId="260"/>
            <ac:spMk id="185" creationId="{22E46D39-FDB4-B865-6443-65BE59E0B9E8}"/>
          </ac:spMkLst>
        </pc:spChg>
        <pc:spChg chg="add mod">
          <ac:chgData name="Angela Chalhoub" userId="37d5dbaf-a4fe-4050-a0a2-028a6325c251" providerId="ADAL" clId="{2FEB8077-8402-4BFC-83A4-13E21897539C}" dt="2022-06-16T20:17:42.993" v="218" actId="164"/>
          <ac:spMkLst>
            <pc:docMk/>
            <pc:sldMk cId="2365837578" sldId="260"/>
            <ac:spMk id="186" creationId="{F9759766-7B63-22F7-09B4-AE96156DD137}"/>
          </ac:spMkLst>
        </pc:spChg>
        <pc:spChg chg="add mod">
          <ac:chgData name="Angela Chalhoub" userId="37d5dbaf-a4fe-4050-a0a2-028a6325c251" providerId="ADAL" clId="{2FEB8077-8402-4BFC-83A4-13E21897539C}" dt="2022-06-16T20:17:42.993" v="218" actId="164"/>
          <ac:spMkLst>
            <pc:docMk/>
            <pc:sldMk cId="2365837578" sldId="260"/>
            <ac:spMk id="187" creationId="{E46CCA62-75AD-7090-B55F-832D51DB86E3}"/>
          </ac:spMkLst>
        </pc:spChg>
        <pc:spChg chg="add mod">
          <ac:chgData name="Angela Chalhoub" userId="37d5dbaf-a4fe-4050-a0a2-028a6325c251" providerId="ADAL" clId="{2FEB8077-8402-4BFC-83A4-13E21897539C}" dt="2022-06-16T20:17:45.125" v="219" actId="164"/>
          <ac:spMkLst>
            <pc:docMk/>
            <pc:sldMk cId="2365837578" sldId="260"/>
            <ac:spMk id="188" creationId="{660FA44E-8F85-3CD0-68A1-B6E17229A115}"/>
          </ac:spMkLst>
        </pc:spChg>
        <pc:spChg chg="add mod">
          <ac:chgData name="Angela Chalhoub" userId="37d5dbaf-a4fe-4050-a0a2-028a6325c251" providerId="ADAL" clId="{2FEB8077-8402-4BFC-83A4-13E21897539C}" dt="2022-06-16T20:17:45.125" v="219" actId="164"/>
          <ac:spMkLst>
            <pc:docMk/>
            <pc:sldMk cId="2365837578" sldId="260"/>
            <ac:spMk id="189" creationId="{9014CA18-1964-FBAC-955E-3BA57AB8427F}"/>
          </ac:spMkLst>
        </pc:spChg>
        <pc:spChg chg="mod">
          <ac:chgData name="Angela Chalhoub" userId="37d5dbaf-a4fe-4050-a0a2-028a6325c251" providerId="ADAL" clId="{2FEB8077-8402-4BFC-83A4-13E21897539C}" dt="2022-06-16T20:17:56.865" v="221" actId="14100"/>
          <ac:spMkLst>
            <pc:docMk/>
            <pc:sldMk cId="2365837578" sldId="260"/>
            <ac:spMk id="423" creationId="{F31F5F31-E65E-9AF8-CDEA-0C345225EC71}"/>
          </ac:spMkLst>
        </pc:spChg>
        <pc:spChg chg="mod">
          <ac:chgData name="Angela Chalhoub" userId="37d5dbaf-a4fe-4050-a0a2-028a6325c251" providerId="ADAL" clId="{2FEB8077-8402-4BFC-83A4-13E21897539C}" dt="2022-06-16T20:17:51.193" v="220" actId="1076"/>
          <ac:spMkLst>
            <pc:docMk/>
            <pc:sldMk cId="2365837578" sldId="260"/>
            <ac:spMk id="433" creationId="{DD77DAE6-453B-72DA-4B98-B405AE2503C9}"/>
          </ac:spMkLst>
        </pc:spChg>
        <pc:spChg chg="mod">
          <ac:chgData name="Angela Chalhoub" userId="37d5dbaf-a4fe-4050-a0a2-028a6325c251" providerId="ADAL" clId="{2FEB8077-8402-4BFC-83A4-13E21897539C}" dt="2022-06-16T20:17:51.193" v="220" actId="1076"/>
          <ac:spMkLst>
            <pc:docMk/>
            <pc:sldMk cId="2365837578" sldId="260"/>
            <ac:spMk id="434" creationId="{F828D218-7BE2-4072-2605-A83F366157D1}"/>
          </ac:spMkLst>
        </pc:spChg>
        <pc:spChg chg="mod">
          <ac:chgData name="Angela Chalhoub" userId="37d5dbaf-a4fe-4050-a0a2-028a6325c251" providerId="ADAL" clId="{2FEB8077-8402-4BFC-83A4-13E21897539C}" dt="2022-06-16T20:17:51.193" v="220" actId="1076"/>
          <ac:spMkLst>
            <pc:docMk/>
            <pc:sldMk cId="2365837578" sldId="260"/>
            <ac:spMk id="435" creationId="{1C38ED05-76BD-533D-20A6-3C857C27AB0A}"/>
          </ac:spMkLst>
        </pc:spChg>
        <pc:spChg chg="mod">
          <ac:chgData name="Angela Chalhoub" userId="37d5dbaf-a4fe-4050-a0a2-028a6325c251" providerId="ADAL" clId="{2FEB8077-8402-4BFC-83A4-13E21897539C}" dt="2022-06-16T20:17:51.193" v="220" actId="1076"/>
          <ac:spMkLst>
            <pc:docMk/>
            <pc:sldMk cId="2365837578" sldId="260"/>
            <ac:spMk id="436" creationId="{18A1E641-C3ED-409B-54EC-0B4DC025B720}"/>
          </ac:spMkLst>
        </pc:spChg>
        <pc:spChg chg="mod">
          <ac:chgData name="Angela Chalhoub" userId="37d5dbaf-a4fe-4050-a0a2-028a6325c251" providerId="ADAL" clId="{2FEB8077-8402-4BFC-83A4-13E21897539C}" dt="2022-06-16T20:17:51.193" v="220" actId="1076"/>
          <ac:spMkLst>
            <pc:docMk/>
            <pc:sldMk cId="2365837578" sldId="260"/>
            <ac:spMk id="437" creationId="{FE617088-C953-7B95-546D-4BE1A633B5C9}"/>
          </ac:spMkLst>
        </pc:spChg>
        <pc:spChg chg="mod">
          <ac:chgData name="Angela Chalhoub" userId="37d5dbaf-a4fe-4050-a0a2-028a6325c251" providerId="ADAL" clId="{2FEB8077-8402-4BFC-83A4-13E21897539C}" dt="2022-06-16T20:17:51.193" v="220" actId="1076"/>
          <ac:spMkLst>
            <pc:docMk/>
            <pc:sldMk cId="2365837578" sldId="260"/>
            <ac:spMk id="438" creationId="{251C5275-1A53-86D6-8193-A87A427506D7}"/>
          </ac:spMkLst>
        </pc:spChg>
        <pc:spChg chg="mod">
          <ac:chgData name="Angela Chalhoub" userId="37d5dbaf-a4fe-4050-a0a2-028a6325c251" providerId="ADAL" clId="{2FEB8077-8402-4BFC-83A4-13E21897539C}" dt="2022-06-16T20:17:51.193" v="220" actId="1076"/>
          <ac:spMkLst>
            <pc:docMk/>
            <pc:sldMk cId="2365837578" sldId="260"/>
            <ac:spMk id="439" creationId="{87385897-31FD-836D-644D-7EBB6CB0B7EB}"/>
          </ac:spMkLst>
        </pc:spChg>
        <pc:spChg chg="mod">
          <ac:chgData name="Angela Chalhoub" userId="37d5dbaf-a4fe-4050-a0a2-028a6325c251" providerId="ADAL" clId="{2FEB8077-8402-4BFC-83A4-13E21897539C}" dt="2022-06-16T20:17:51.193" v="220" actId="1076"/>
          <ac:spMkLst>
            <pc:docMk/>
            <pc:sldMk cId="2365837578" sldId="260"/>
            <ac:spMk id="444" creationId="{8A660968-036F-6C46-9500-BF587418A79C}"/>
          </ac:spMkLst>
        </pc:spChg>
        <pc:spChg chg="mod">
          <ac:chgData name="Angela Chalhoub" userId="37d5dbaf-a4fe-4050-a0a2-028a6325c251" providerId="ADAL" clId="{2FEB8077-8402-4BFC-83A4-13E21897539C}" dt="2022-06-16T20:17:51.193" v="220" actId="1076"/>
          <ac:spMkLst>
            <pc:docMk/>
            <pc:sldMk cId="2365837578" sldId="260"/>
            <ac:spMk id="445" creationId="{ED330DD5-732D-2A70-245A-58BD77B2F4A7}"/>
          </ac:spMkLst>
        </pc:spChg>
        <pc:spChg chg="mod">
          <ac:chgData name="Angela Chalhoub" userId="37d5dbaf-a4fe-4050-a0a2-028a6325c251" providerId="ADAL" clId="{2FEB8077-8402-4BFC-83A4-13E21897539C}" dt="2022-06-16T20:17:51.193" v="220" actId="1076"/>
          <ac:spMkLst>
            <pc:docMk/>
            <pc:sldMk cId="2365837578" sldId="260"/>
            <ac:spMk id="446" creationId="{408CCDA7-22F1-85CC-0600-CD3E8B76D970}"/>
          </ac:spMkLst>
        </pc:spChg>
        <pc:spChg chg="mod">
          <ac:chgData name="Angela Chalhoub" userId="37d5dbaf-a4fe-4050-a0a2-028a6325c251" providerId="ADAL" clId="{2FEB8077-8402-4BFC-83A4-13E21897539C}" dt="2022-06-16T20:17:51.193" v="220" actId="1076"/>
          <ac:spMkLst>
            <pc:docMk/>
            <pc:sldMk cId="2365837578" sldId="260"/>
            <ac:spMk id="447" creationId="{40D17743-95C5-DCA5-EB4A-3262ACDD8885}"/>
          </ac:spMkLst>
        </pc:spChg>
        <pc:spChg chg="mod">
          <ac:chgData name="Angela Chalhoub" userId="37d5dbaf-a4fe-4050-a0a2-028a6325c251" providerId="ADAL" clId="{2FEB8077-8402-4BFC-83A4-13E21897539C}" dt="2022-06-16T20:17:51.193" v="220" actId="1076"/>
          <ac:spMkLst>
            <pc:docMk/>
            <pc:sldMk cId="2365837578" sldId="260"/>
            <ac:spMk id="448" creationId="{D743D6D7-CC96-9C83-7A7C-D99A687A4A68}"/>
          </ac:spMkLst>
        </pc:spChg>
        <pc:spChg chg="mod">
          <ac:chgData name="Angela Chalhoub" userId="37d5dbaf-a4fe-4050-a0a2-028a6325c251" providerId="ADAL" clId="{2FEB8077-8402-4BFC-83A4-13E21897539C}" dt="2022-06-16T20:17:51.193" v="220" actId="1076"/>
          <ac:spMkLst>
            <pc:docMk/>
            <pc:sldMk cId="2365837578" sldId="260"/>
            <ac:spMk id="449" creationId="{C2255B66-84E4-4BD1-010A-CC49FEAA6AAA}"/>
          </ac:spMkLst>
        </pc:spChg>
        <pc:spChg chg="mod">
          <ac:chgData name="Angela Chalhoub" userId="37d5dbaf-a4fe-4050-a0a2-028a6325c251" providerId="ADAL" clId="{2FEB8077-8402-4BFC-83A4-13E21897539C}" dt="2022-06-16T20:17:51.193" v="220" actId="1076"/>
          <ac:spMkLst>
            <pc:docMk/>
            <pc:sldMk cId="2365837578" sldId="260"/>
            <ac:spMk id="453" creationId="{CF31FFB1-27BE-F633-CEED-8D8FB95F3BED}"/>
          </ac:spMkLst>
        </pc:spChg>
        <pc:spChg chg="mod">
          <ac:chgData name="Angela Chalhoub" userId="37d5dbaf-a4fe-4050-a0a2-028a6325c251" providerId="ADAL" clId="{2FEB8077-8402-4BFC-83A4-13E21897539C}" dt="2022-06-16T20:17:51.193" v="220" actId="1076"/>
          <ac:spMkLst>
            <pc:docMk/>
            <pc:sldMk cId="2365837578" sldId="260"/>
            <ac:spMk id="456" creationId="{629081E4-F341-F777-619B-6DB2625F8A07}"/>
          </ac:spMkLst>
        </pc:spChg>
        <pc:spChg chg="mod">
          <ac:chgData name="Angela Chalhoub" userId="37d5dbaf-a4fe-4050-a0a2-028a6325c251" providerId="ADAL" clId="{2FEB8077-8402-4BFC-83A4-13E21897539C}" dt="2022-06-16T20:17:51.193" v="220" actId="1076"/>
          <ac:spMkLst>
            <pc:docMk/>
            <pc:sldMk cId="2365837578" sldId="260"/>
            <ac:spMk id="457" creationId="{EF292DCC-32BF-8666-585D-CF8811510979}"/>
          </ac:spMkLst>
        </pc:spChg>
        <pc:spChg chg="mod">
          <ac:chgData name="Angela Chalhoub" userId="37d5dbaf-a4fe-4050-a0a2-028a6325c251" providerId="ADAL" clId="{2FEB8077-8402-4BFC-83A4-13E21897539C}" dt="2022-06-16T20:17:51.193" v="220" actId="1076"/>
          <ac:spMkLst>
            <pc:docMk/>
            <pc:sldMk cId="2365837578" sldId="260"/>
            <ac:spMk id="460" creationId="{108066EC-8DE0-D5DF-557A-E0972A63E621}"/>
          </ac:spMkLst>
        </pc:spChg>
        <pc:spChg chg="mod">
          <ac:chgData name="Angela Chalhoub" userId="37d5dbaf-a4fe-4050-a0a2-028a6325c251" providerId="ADAL" clId="{2FEB8077-8402-4BFC-83A4-13E21897539C}" dt="2022-06-16T20:17:51.193" v="220" actId="1076"/>
          <ac:spMkLst>
            <pc:docMk/>
            <pc:sldMk cId="2365837578" sldId="260"/>
            <ac:spMk id="461" creationId="{95330BA1-AD7E-C0CB-51FF-F38BA9383A96}"/>
          </ac:spMkLst>
        </pc:spChg>
        <pc:spChg chg="mod">
          <ac:chgData name="Angela Chalhoub" userId="37d5dbaf-a4fe-4050-a0a2-028a6325c251" providerId="ADAL" clId="{2FEB8077-8402-4BFC-83A4-13E21897539C}" dt="2022-06-16T20:17:51.193" v="220" actId="1076"/>
          <ac:spMkLst>
            <pc:docMk/>
            <pc:sldMk cId="2365837578" sldId="260"/>
            <ac:spMk id="462" creationId="{C23C963C-3D62-B85B-AA28-9950DADC898E}"/>
          </ac:spMkLst>
        </pc:spChg>
        <pc:spChg chg="mod">
          <ac:chgData name="Angela Chalhoub" userId="37d5dbaf-a4fe-4050-a0a2-028a6325c251" providerId="ADAL" clId="{2FEB8077-8402-4BFC-83A4-13E21897539C}" dt="2022-06-16T20:17:51.193" v="220" actId="1076"/>
          <ac:spMkLst>
            <pc:docMk/>
            <pc:sldMk cId="2365837578" sldId="260"/>
            <ac:spMk id="463" creationId="{9784A529-FBA6-6CA7-1920-C67D6245D33F}"/>
          </ac:spMkLst>
        </pc:spChg>
        <pc:spChg chg="mod">
          <ac:chgData name="Angela Chalhoub" userId="37d5dbaf-a4fe-4050-a0a2-028a6325c251" providerId="ADAL" clId="{2FEB8077-8402-4BFC-83A4-13E21897539C}" dt="2022-06-16T20:17:51.193" v="220" actId="1076"/>
          <ac:spMkLst>
            <pc:docMk/>
            <pc:sldMk cId="2365837578" sldId="260"/>
            <ac:spMk id="465" creationId="{4A7FBC99-6BB5-4294-5BDF-919C26BD7F24}"/>
          </ac:spMkLst>
        </pc:spChg>
        <pc:spChg chg="mod">
          <ac:chgData name="Angela Chalhoub" userId="37d5dbaf-a4fe-4050-a0a2-028a6325c251" providerId="ADAL" clId="{2FEB8077-8402-4BFC-83A4-13E21897539C}" dt="2022-06-16T20:17:51.193" v="220" actId="1076"/>
          <ac:spMkLst>
            <pc:docMk/>
            <pc:sldMk cId="2365837578" sldId="260"/>
            <ac:spMk id="466" creationId="{2D6BE7A6-258C-B446-4CAF-9A74680C4FC7}"/>
          </ac:spMkLst>
        </pc:spChg>
        <pc:spChg chg="mod">
          <ac:chgData name="Angela Chalhoub" userId="37d5dbaf-a4fe-4050-a0a2-028a6325c251" providerId="ADAL" clId="{2FEB8077-8402-4BFC-83A4-13E21897539C}" dt="2022-06-16T20:17:51.193" v="220" actId="1076"/>
          <ac:spMkLst>
            <pc:docMk/>
            <pc:sldMk cId="2365837578" sldId="260"/>
            <ac:spMk id="467" creationId="{542C2600-3085-C0DA-6E75-4B5213C13C70}"/>
          </ac:spMkLst>
        </pc:spChg>
        <pc:spChg chg="mod">
          <ac:chgData name="Angela Chalhoub" userId="37d5dbaf-a4fe-4050-a0a2-028a6325c251" providerId="ADAL" clId="{2FEB8077-8402-4BFC-83A4-13E21897539C}" dt="2022-06-16T20:17:51.193" v="220" actId="1076"/>
          <ac:spMkLst>
            <pc:docMk/>
            <pc:sldMk cId="2365837578" sldId="260"/>
            <ac:spMk id="468" creationId="{8BCD6B88-D64E-4D4B-34C1-0748FFB3796C}"/>
          </ac:spMkLst>
        </pc:spChg>
        <pc:spChg chg="mod">
          <ac:chgData name="Angela Chalhoub" userId="37d5dbaf-a4fe-4050-a0a2-028a6325c251" providerId="ADAL" clId="{2FEB8077-8402-4BFC-83A4-13E21897539C}" dt="2022-06-16T20:17:51.193" v="220" actId="1076"/>
          <ac:spMkLst>
            <pc:docMk/>
            <pc:sldMk cId="2365837578" sldId="260"/>
            <ac:spMk id="469" creationId="{1D04A908-8A43-6778-680E-E3C48FAACDEA}"/>
          </ac:spMkLst>
        </pc:spChg>
        <pc:spChg chg="mod">
          <ac:chgData name="Angela Chalhoub" userId="37d5dbaf-a4fe-4050-a0a2-028a6325c251" providerId="ADAL" clId="{2FEB8077-8402-4BFC-83A4-13E21897539C}" dt="2022-06-16T20:04:00.482" v="3" actId="1076"/>
          <ac:spMkLst>
            <pc:docMk/>
            <pc:sldMk cId="2365837578" sldId="260"/>
            <ac:spMk id="472" creationId="{04299249-6AFA-1DA6-E4AC-053D17912F1A}"/>
          </ac:spMkLst>
        </pc:spChg>
        <pc:spChg chg="mod">
          <ac:chgData name="Angela Chalhoub" userId="37d5dbaf-a4fe-4050-a0a2-028a6325c251" providerId="ADAL" clId="{2FEB8077-8402-4BFC-83A4-13E21897539C}" dt="2022-06-16T20:04:00.482" v="3" actId="1076"/>
          <ac:spMkLst>
            <pc:docMk/>
            <pc:sldMk cId="2365837578" sldId="260"/>
            <ac:spMk id="473" creationId="{EC4222CE-72FF-3862-8874-BE1E1481049B}"/>
          </ac:spMkLst>
        </pc:spChg>
        <pc:spChg chg="mod">
          <ac:chgData name="Angela Chalhoub" userId="37d5dbaf-a4fe-4050-a0a2-028a6325c251" providerId="ADAL" clId="{2FEB8077-8402-4BFC-83A4-13E21897539C}" dt="2022-06-16T20:04:00.482" v="3" actId="1076"/>
          <ac:spMkLst>
            <pc:docMk/>
            <pc:sldMk cId="2365837578" sldId="260"/>
            <ac:spMk id="475" creationId="{D11B2990-8E7C-5CC2-93F2-2F8B50AE3123}"/>
          </ac:spMkLst>
        </pc:spChg>
        <pc:spChg chg="mod">
          <ac:chgData name="Angela Chalhoub" userId="37d5dbaf-a4fe-4050-a0a2-028a6325c251" providerId="ADAL" clId="{2FEB8077-8402-4BFC-83A4-13E21897539C}" dt="2022-06-16T20:04:00.482" v="3" actId="1076"/>
          <ac:spMkLst>
            <pc:docMk/>
            <pc:sldMk cId="2365837578" sldId="260"/>
            <ac:spMk id="476" creationId="{EABCE4DD-1F3D-3319-789D-F47625A8BB6C}"/>
          </ac:spMkLst>
        </pc:spChg>
        <pc:spChg chg="mod">
          <ac:chgData name="Angela Chalhoub" userId="37d5dbaf-a4fe-4050-a0a2-028a6325c251" providerId="ADAL" clId="{2FEB8077-8402-4BFC-83A4-13E21897539C}" dt="2022-06-16T20:04:00.482" v="3" actId="1076"/>
          <ac:spMkLst>
            <pc:docMk/>
            <pc:sldMk cId="2365837578" sldId="260"/>
            <ac:spMk id="477" creationId="{C83915AF-C446-8E9F-3E05-946A60C7BE01}"/>
          </ac:spMkLst>
        </pc:spChg>
        <pc:spChg chg="mod">
          <ac:chgData name="Angela Chalhoub" userId="37d5dbaf-a4fe-4050-a0a2-028a6325c251" providerId="ADAL" clId="{2FEB8077-8402-4BFC-83A4-13E21897539C}" dt="2022-06-16T20:04:00.482" v="3" actId="1076"/>
          <ac:spMkLst>
            <pc:docMk/>
            <pc:sldMk cId="2365837578" sldId="260"/>
            <ac:spMk id="478" creationId="{18991140-E9F6-38EB-69C3-9932DBD0D977}"/>
          </ac:spMkLst>
        </pc:spChg>
        <pc:spChg chg="mod">
          <ac:chgData name="Angela Chalhoub" userId="37d5dbaf-a4fe-4050-a0a2-028a6325c251" providerId="ADAL" clId="{2FEB8077-8402-4BFC-83A4-13E21897539C}" dt="2022-06-16T20:04:00.482" v="3" actId="1076"/>
          <ac:spMkLst>
            <pc:docMk/>
            <pc:sldMk cId="2365837578" sldId="260"/>
            <ac:spMk id="479" creationId="{7303AAEA-9ADD-B773-888D-75C291BDC3C9}"/>
          </ac:spMkLst>
        </pc:spChg>
        <pc:spChg chg="mod">
          <ac:chgData name="Angela Chalhoub" userId="37d5dbaf-a4fe-4050-a0a2-028a6325c251" providerId="ADAL" clId="{2FEB8077-8402-4BFC-83A4-13E21897539C}" dt="2022-06-16T20:04:00.482" v="3" actId="1076"/>
          <ac:spMkLst>
            <pc:docMk/>
            <pc:sldMk cId="2365837578" sldId="260"/>
            <ac:spMk id="480" creationId="{0C8FA5DD-5B56-1428-A548-1793F77DEB44}"/>
          </ac:spMkLst>
        </pc:spChg>
        <pc:spChg chg="mod">
          <ac:chgData name="Angela Chalhoub" userId="37d5dbaf-a4fe-4050-a0a2-028a6325c251" providerId="ADAL" clId="{2FEB8077-8402-4BFC-83A4-13E21897539C}" dt="2022-06-16T20:04:00.482" v="3" actId="1076"/>
          <ac:spMkLst>
            <pc:docMk/>
            <pc:sldMk cId="2365837578" sldId="260"/>
            <ac:spMk id="481" creationId="{9622112F-C3FE-AC51-3508-906110376AE0}"/>
          </ac:spMkLst>
        </pc:spChg>
        <pc:spChg chg="mod">
          <ac:chgData name="Angela Chalhoub" userId="37d5dbaf-a4fe-4050-a0a2-028a6325c251" providerId="ADAL" clId="{2FEB8077-8402-4BFC-83A4-13E21897539C}" dt="2022-06-16T20:04:00.482" v="3" actId="1076"/>
          <ac:spMkLst>
            <pc:docMk/>
            <pc:sldMk cId="2365837578" sldId="260"/>
            <ac:spMk id="483" creationId="{24603439-8745-0C1D-AE03-21A515420970}"/>
          </ac:spMkLst>
        </pc:spChg>
        <pc:spChg chg="mod">
          <ac:chgData name="Angela Chalhoub" userId="37d5dbaf-a4fe-4050-a0a2-028a6325c251" providerId="ADAL" clId="{2FEB8077-8402-4BFC-83A4-13E21897539C}" dt="2022-06-16T20:04:00.482" v="3" actId="1076"/>
          <ac:spMkLst>
            <pc:docMk/>
            <pc:sldMk cId="2365837578" sldId="260"/>
            <ac:spMk id="484" creationId="{0245AFB3-DF76-48D5-337C-AF972E7F2650}"/>
          </ac:spMkLst>
        </pc:spChg>
        <pc:spChg chg="mod">
          <ac:chgData name="Angela Chalhoub" userId="37d5dbaf-a4fe-4050-a0a2-028a6325c251" providerId="ADAL" clId="{2FEB8077-8402-4BFC-83A4-13E21897539C}" dt="2022-06-16T20:04:00.482" v="3" actId="1076"/>
          <ac:spMkLst>
            <pc:docMk/>
            <pc:sldMk cId="2365837578" sldId="260"/>
            <ac:spMk id="485" creationId="{003538BC-7179-0986-B43C-BACAF7FC7F61}"/>
          </ac:spMkLst>
        </pc:spChg>
        <pc:spChg chg="mod">
          <ac:chgData name="Angela Chalhoub" userId="37d5dbaf-a4fe-4050-a0a2-028a6325c251" providerId="ADAL" clId="{2FEB8077-8402-4BFC-83A4-13E21897539C}" dt="2022-06-16T20:04:00.482" v="3" actId="1076"/>
          <ac:spMkLst>
            <pc:docMk/>
            <pc:sldMk cId="2365837578" sldId="260"/>
            <ac:spMk id="486" creationId="{20C6B7D7-2BB0-FA6A-D10D-4B64B781D46C}"/>
          </ac:spMkLst>
        </pc:spChg>
        <pc:spChg chg="mod">
          <ac:chgData name="Angela Chalhoub" userId="37d5dbaf-a4fe-4050-a0a2-028a6325c251" providerId="ADAL" clId="{2FEB8077-8402-4BFC-83A4-13E21897539C}" dt="2022-06-16T20:04:00.482" v="3" actId="1076"/>
          <ac:spMkLst>
            <pc:docMk/>
            <pc:sldMk cId="2365837578" sldId="260"/>
            <ac:spMk id="487" creationId="{2C1732AE-824B-86D2-54C8-241914F6CBA1}"/>
          </ac:spMkLst>
        </pc:spChg>
        <pc:spChg chg="mod">
          <ac:chgData name="Angela Chalhoub" userId="37d5dbaf-a4fe-4050-a0a2-028a6325c251" providerId="ADAL" clId="{2FEB8077-8402-4BFC-83A4-13E21897539C}" dt="2022-06-16T20:04:00.482" v="3" actId="1076"/>
          <ac:spMkLst>
            <pc:docMk/>
            <pc:sldMk cId="2365837578" sldId="260"/>
            <ac:spMk id="488" creationId="{738000A5-FB87-5430-D628-694E679D6383}"/>
          </ac:spMkLst>
        </pc:spChg>
        <pc:spChg chg="mod">
          <ac:chgData name="Angela Chalhoub" userId="37d5dbaf-a4fe-4050-a0a2-028a6325c251" providerId="ADAL" clId="{2FEB8077-8402-4BFC-83A4-13E21897539C}" dt="2022-06-16T20:04:00.482" v="3" actId="1076"/>
          <ac:spMkLst>
            <pc:docMk/>
            <pc:sldMk cId="2365837578" sldId="260"/>
            <ac:spMk id="489" creationId="{7620CA25-D39A-8D37-203E-F7EC07DCA690}"/>
          </ac:spMkLst>
        </pc:spChg>
        <pc:spChg chg="mod">
          <ac:chgData name="Angela Chalhoub" userId="37d5dbaf-a4fe-4050-a0a2-028a6325c251" providerId="ADAL" clId="{2FEB8077-8402-4BFC-83A4-13E21897539C}" dt="2022-06-16T20:17:51.193" v="220" actId="1076"/>
          <ac:spMkLst>
            <pc:docMk/>
            <pc:sldMk cId="2365837578" sldId="260"/>
            <ac:spMk id="495" creationId="{9FB7E15D-6F9A-6ABF-1C60-BE6C665DF681}"/>
          </ac:spMkLst>
        </pc:spChg>
        <pc:spChg chg="mod">
          <ac:chgData name="Angela Chalhoub" userId="37d5dbaf-a4fe-4050-a0a2-028a6325c251" providerId="ADAL" clId="{2FEB8077-8402-4BFC-83A4-13E21897539C}" dt="2022-06-16T20:17:51.193" v="220" actId="1076"/>
          <ac:spMkLst>
            <pc:docMk/>
            <pc:sldMk cId="2365837578" sldId="260"/>
            <ac:spMk id="497" creationId="{3F7EC228-E975-4109-14DF-C0496B3541C1}"/>
          </ac:spMkLst>
        </pc:spChg>
        <pc:spChg chg="mod">
          <ac:chgData name="Angela Chalhoub" userId="37d5dbaf-a4fe-4050-a0a2-028a6325c251" providerId="ADAL" clId="{2FEB8077-8402-4BFC-83A4-13E21897539C}" dt="2022-06-16T20:17:51.193" v="220" actId="1076"/>
          <ac:spMkLst>
            <pc:docMk/>
            <pc:sldMk cId="2365837578" sldId="260"/>
            <ac:spMk id="511" creationId="{53772039-0F1B-D1D0-A5D3-FFA6083F8577}"/>
          </ac:spMkLst>
        </pc:spChg>
        <pc:spChg chg="mod">
          <ac:chgData name="Angela Chalhoub" userId="37d5dbaf-a4fe-4050-a0a2-028a6325c251" providerId="ADAL" clId="{2FEB8077-8402-4BFC-83A4-13E21897539C}" dt="2022-06-16T20:17:51.193" v="220" actId="1076"/>
          <ac:spMkLst>
            <pc:docMk/>
            <pc:sldMk cId="2365837578" sldId="260"/>
            <ac:spMk id="512" creationId="{40BFEF44-1DF4-F8F0-B25E-B658C2728AFE}"/>
          </ac:spMkLst>
        </pc:spChg>
        <pc:spChg chg="mod">
          <ac:chgData name="Angela Chalhoub" userId="37d5dbaf-a4fe-4050-a0a2-028a6325c251" providerId="ADAL" clId="{2FEB8077-8402-4BFC-83A4-13E21897539C}" dt="2022-06-16T20:17:51.193" v="220" actId="1076"/>
          <ac:spMkLst>
            <pc:docMk/>
            <pc:sldMk cId="2365837578" sldId="260"/>
            <ac:spMk id="513" creationId="{3A6FCE0A-BC74-E8CE-BF8C-1E6EDD91216E}"/>
          </ac:spMkLst>
        </pc:spChg>
        <pc:spChg chg="mod">
          <ac:chgData name="Angela Chalhoub" userId="37d5dbaf-a4fe-4050-a0a2-028a6325c251" providerId="ADAL" clId="{2FEB8077-8402-4BFC-83A4-13E21897539C}" dt="2022-06-16T20:17:51.193" v="220" actId="1076"/>
          <ac:spMkLst>
            <pc:docMk/>
            <pc:sldMk cId="2365837578" sldId="260"/>
            <ac:spMk id="514" creationId="{513CA3DF-9E01-E406-8501-53DD8CC65E7A}"/>
          </ac:spMkLst>
        </pc:spChg>
        <pc:spChg chg="mod">
          <ac:chgData name="Angela Chalhoub" userId="37d5dbaf-a4fe-4050-a0a2-028a6325c251" providerId="ADAL" clId="{2FEB8077-8402-4BFC-83A4-13E21897539C}" dt="2022-06-16T20:17:51.193" v="220" actId="1076"/>
          <ac:spMkLst>
            <pc:docMk/>
            <pc:sldMk cId="2365837578" sldId="260"/>
            <ac:spMk id="515" creationId="{00323212-45E7-FB17-1438-3A94E89B60D2}"/>
          </ac:spMkLst>
        </pc:spChg>
        <pc:spChg chg="mod">
          <ac:chgData name="Angela Chalhoub" userId="37d5dbaf-a4fe-4050-a0a2-028a6325c251" providerId="ADAL" clId="{2FEB8077-8402-4BFC-83A4-13E21897539C}" dt="2022-06-16T20:17:51.193" v="220" actId="1076"/>
          <ac:spMkLst>
            <pc:docMk/>
            <pc:sldMk cId="2365837578" sldId="260"/>
            <ac:spMk id="516" creationId="{464EB27F-ED1F-69BF-A002-E4C217E45671}"/>
          </ac:spMkLst>
        </pc:spChg>
        <pc:spChg chg="mod">
          <ac:chgData name="Angela Chalhoub" userId="37d5dbaf-a4fe-4050-a0a2-028a6325c251" providerId="ADAL" clId="{2FEB8077-8402-4BFC-83A4-13E21897539C}" dt="2022-06-16T20:17:51.193" v="220" actId="1076"/>
          <ac:spMkLst>
            <pc:docMk/>
            <pc:sldMk cId="2365837578" sldId="260"/>
            <ac:spMk id="517" creationId="{1B744C35-191D-888F-4E20-2711C1A62D3F}"/>
          </ac:spMkLst>
        </pc:spChg>
        <pc:spChg chg="mod">
          <ac:chgData name="Angela Chalhoub" userId="37d5dbaf-a4fe-4050-a0a2-028a6325c251" providerId="ADAL" clId="{2FEB8077-8402-4BFC-83A4-13E21897539C}" dt="2022-06-16T20:17:51.193" v="220" actId="1076"/>
          <ac:spMkLst>
            <pc:docMk/>
            <pc:sldMk cId="2365837578" sldId="260"/>
            <ac:spMk id="518" creationId="{C9614698-DCA5-92B9-39E0-E7DEA5B3A812}"/>
          </ac:spMkLst>
        </pc:spChg>
        <pc:spChg chg="mod">
          <ac:chgData name="Angela Chalhoub" userId="37d5dbaf-a4fe-4050-a0a2-028a6325c251" providerId="ADAL" clId="{2FEB8077-8402-4BFC-83A4-13E21897539C}" dt="2022-06-16T20:17:51.193" v="220" actId="1076"/>
          <ac:spMkLst>
            <pc:docMk/>
            <pc:sldMk cId="2365837578" sldId="260"/>
            <ac:spMk id="521" creationId="{4EB0270B-C934-854C-1B07-8A921789A6EA}"/>
          </ac:spMkLst>
        </pc:spChg>
        <pc:spChg chg="mod">
          <ac:chgData name="Angela Chalhoub" userId="37d5dbaf-a4fe-4050-a0a2-028a6325c251" providerId="ADAL" clId="{2FEB8077-8402-4BFC-83A4-13E21897539C}" dt="2022-06-16T20:17:51.193" v="220" actId="1076"/>
          <ac:spMkLst>
            <pc:docMk/>
            <pc:sldMk cId="2365837578" sldId="260"/>
            <ac:spMk id="522" creationId="{FBF269AA-963A-6260-0390-8C22D49C8079}"/>
          </ac:spMkLst>
        </pc:spChg>
        <pc:spChg chg="mod topLvl">
          <ac:chgData name="Angela Chalhoub" userId="37d5dbaf-a4fe-4050-a0a2-028a6325c251" providerId="ADAL" clId="{2FEB8077-8402-4BFC-83A4-13E21897539C}" dt="2022-06-16T20:12:26.221" v="96" actId="165"/>
          <ac:spMkLst>
            <pc:docMk/>
            <pc:sldMk cId="2365837578" sldId="260"/>
            <ac:spMk id="526" creationId="{4E374B83-043B-3CA2-E6D3-E6AE1AEEC2A9}"/>
          </ac:spMkLst>
        </pc:spChg>
        <pc:spChg chg="mod">
          <ac:chgData name="Angela Chalhoub" userId="37d5dbaf-a4fe-4050-a0a2-028a6325c251" providerId="ADAL" clId="{2FEB8077-8402-4BFC-83A4-13E21897539C}" dt="2022-06-16T20:12:26.221" v="96" actId="165"/>
          <ac:spMkLst>
            <pc:docMk/>
            <pc:sldMk cId="2365837578" sldId="260"/>
            <ac:spMk id="528" creationId="{5F78D18F-5211-ED11-E0D8-E8CE20946A33}"/>
          </ac:spMkLst>
        </pc:spChg>
        <pc:spChg chg="mod">
          <ac:chgData name="Angela Chalhoub" userId="37d5dbaf-a4fe-4050-a0a2-028a6325c251" providerId="ADAL" clId="{2FEB8077-8402-4BFC-83A4-13E21897539C}" dt="2022-06-16T20:12:26.221" v="96" actId="165"/>
          <ac:spMkLst>
            <pc:docMk/>
            <pc:sldMk cId="2365837578" sldId="260"/>
            <ac:spMk id="529" creationId="{472E18BE-1DB3-A2F0-90F8-6908263D99C9}"/>
          </ac:spMkLst>
        </pc:spChg>
        <pc:spChg chg="mod">
          <ac:chgData name="Angela Chalhoub" userId="37d5dbaf-a4fe-4050-a0a2-028a6325c251" providerId="ADAL" clId="{2FEB8077-8402-4BFC-83A4-13E21897539C}" dt="2022-06-16T20:12:26.221" v="96" actId="165"/>
          <ac:spMkLst>
            <pc:docMk/>
            <pc:sldMk cId="2365837578" sldId="260"/>
            <ac:spMk id="530" creationId="{D9BF048F-26C3-F462-DF14-2EB71D9908CD}"/>
          </ac:spMkLst>
        </pc:spChg>
        <pc:spChg chg="mod">
          <ac:chgData name="Angela Chalhoub" userId="37d5dbaf-a4fe-4050-a0a2-028a6325c251" providerId="ADAL" clId="{2FEB8077-8402-4BFC-83A4-13E21897539C}" dt="2022-06-16T20:12:26.221" v="96" actId="165"/>
          <ac:spMkLst>
            <pc:docMk/>
            <pc:sldMk cId="2365837578" sldId="260"/>
            <ac:spMk id="531" creationId="{D8986B1C-105C-5FCD-CEED-472304C57876}"/>
          </ac:spMkLst>
        </pc:spChg>
        <pc:spChg chg="mod">
          <ac:chgData name="Angela Chalhoub" userId="37d5dbaf-a4fe-4050-a0a2-028a6325c251" providerId="ADAL" clId="{2FEB8077-8402-4BFC-83A4-13E21897539C}" dt="2022-06-16T20:12:26.221" v="96" actId="165"/>
          <ac:spMkLst>
            <pc:docMk/>
            <pc:sldMk cId="2365837578" sldId="260"/>
            <ac:spMk id="532" creationId="{7109793B-E27B-DDC6-2843-EE0189217C4E}"/>
          </ac:spMkLst>
        </pc:spChg>
        <pc:spChg chg="mod">
          <ac:chgData name="Angela Chalhoub" userId="37d5dbaf-a4fe-4050-a0a2-028a6325c251" providerId="ADAL" clId="{2FEB8077-8402-4BFC-83A4-13E21897539C}" dt="2022-06-16T20:12:26.221" v="96" actId="165"/>
          <ac:spMkLst>
            <pc:docMk/>
            <pc:sldMk cId="2365837578" sldId="260"/>
            <ac:spMk id="533" creationId="{63CCB34B-F8C5-9109-3A8A-39383DE9F493}"/>
          </ac:spMkLst>
        </pc:spChg>
        <pc:spChg chg="mod">
          <ac:chgData name="Angela Chalhoub" userId="37d5dbaf-a4fe-4050-a0a2-028a6325c251" providerId="ADAL" clId="{2FEB8077-8402-4BFC-83A4-13E21897539C}" dt="2022-06-16T20:12:26.221" v="96" actId="165"/>
          <ac:spMkLst>
            <pc:docMk/>
            <pc:sldMk cId="2365837578" sldId="260"/>
            <ac:spMk id="534" creationId="{77C55525-9F8A-357D-C74A-9E360CF49171}"/>
          </ac:spMkLst>
        </pc:spChg>
        <pc:spChg chg="mod">
          <ac:chgData name="Angela Chalhoub" userId="37d5dbaf-a4fe-4050-a0a2-028a6325c251" providerId="ADAL" clId="{2FEB8077-8402-4BFC-83A4-13E21897539C}" dt="2022-06-16T20:12:26.221" v="96" actId="165"/>
          <ac:spMkLst>
            <pc:docMk/>
            <pc:sldMk cId="2365837578" sldId="260"/>
            <ac:spMk id="535" creationId="{CF7A7E5B-53A1-DE7F-D1E3-1DABAD3D8872}"/>
          </ac:spMkLst>
        </pc:spChg>
        <pc:spChg chg="mod">
          <ac:chgData name="Angela Chalhoub" userId="37d5dbaf-a4fe-4050-a0a2-028a6325c251" providerId="ADAL" clId="{2FEB8077-8402-4BFC-83A4-13E21897539C}" dt="2022-06-16T20:12:26.221" v="96" actId="165"/>
          <ac:spMkLst>
            <pc:docMk/>
            <pc:sldMk cId="2365837578" sldId="260"/>
            <ac:spMk id="536" creationId="{E06FB697-F16D-55D9-AD70-6F1167DFB826}"/>
          </ac:spMkLst>
        </pc:spChg>
        <pc:spChg chg="mod">
          <ac:chgData name="Angela Chalhoub" userId="37d5dbaf-a4fe-4050-a0a2-028a6325c251" providerId="ADAL" clId="{2FEB8077-8402-4BFC-83A4-13E21897539C}" dt="2022-06-16T20:12:26.221" v="96" actId="165"/>
          <ac:spMkLst>
            <pc:docMk/>
            <pc:sldMk cId="2365837578" sldId="260"/>
            <ac:spMk id="537" creationId="{422D7D7F-1C9B-7446-5F99-093910F119FC}"/>
          </ac:spMkLst>
        </pc:spChg>
        <pc:spChg chg="mod">
          <ac:chgData name="Angela Chalhoub" userId="37d5dbaf-a4fe-4050-a0a2-028a6325c251" providerId="ADAL" clId="{2FEB8077-8402-4BFC-83A4-13E21897539C}" dt="2022-06-16T20:12:26.221" v="96" actId="165"/>
          <ac:spMkLst>
            <pc:docMk/>
            <pc:sldMk cId="2365837578" sldId="260"/>
            <ac:spMk id="539" creationId="{59977670-6EC2-DCC0-CF2C-117D577E886C}"/>
          </ac:spMkLst>
        </pc:spChg>
        <pc:spChg chg="mod">
          <ac:chgData name="Angela Chalhoub" userId="37d5dbaf-a4fe-4050-a0a2-028a6325c251" providerId="ADAL" clId="{2FEB8077-8402-4BFC-83A4-13E21897539C}" dt="2022-06-16T20:12:26.221" v="96" actId="165"/>
          <ac:spMkLst>
            <pc:docMk/>
            <pc:sldMk cId="2365837578" sldId="260"/>
            <ac:spMk id="540" creationId="{FEB36B58-0CE9-F983-2774-58ECF0030C15}"/>
          </ac:spMkLst>
        </pc:spChg>
        <pc:spChg chg="mod">
          <ac:chgData name="Angela Chalhoub" userId="37d5dbaf-a4fe-4050-a0a2-028a6325c251" providerId="ADAL" clId="{2FEB8077-8402-4BFC-83A4-13E21897539C}" dt="2022-06-16T20:12:26.221" v="96" actId="165"/>
          <ac:spMkLst>
            <pc:docMk/>
            <pc:sldMk cId="2365837578" sldId="260"/>
            <ac:spMk id="541" creationId="{06168C0D-CFF7-2670-5996-F4E45C4C1D78}"/>
          </ac:spMkLst>
        </pc:spChg>
        <pc:spChg chg="mod">
          <ac:chgData name="Angela Chalhoub" userId="37d5dbaf-a4fe-4050-a0a2-028a6325c251" providerId="ADAL" clId="{2FEB8077-8402-4BFC-83A4-13E21897539C}" dt="2022-06-16T20:12:26.221" v="96" actId="165"/>
          <ac:spMkLst>
            <pc:docMk/>
            <pc:sldMk cId="2365837578" sldId="260"/>
            <ac:spMk id="542" creationId="{6E73A7F0-9E75-AF00-8257-CF85E7D01F2D}"/>
          </ac:spMkLst>
        </pc:spChg>
        <pc:spChg chg="mod">
          <ac:chgData name="Angela Chalhoub" userId="37d5dbaf-a4fe-4050-a0a2-028a6325c251" providerId="ADAL" clId="{2FEB8077-8402-4BFC-83A4-13E21897539C}" dt="2022-06-16T20:12:26.221" v="96" actId="165"/>
          <ac:spMkLst>
            <pc:docMk/>
            <pc:sldMk cId="2365837578" sldId="260"/>
            <ac:spMk id="543" creationId="{6A2EAFCD-D847-827B-D197-234FF498D3F2}"/>
          </ac:spMkLst>
        </pc:spChg>
        <pc:spChg chg="mod">
          <ac:chgData name="Angela Chalhoub" userId="37d5dbaf-a4fe-4050-a0a2-028a6325c251" providerId="ADAL" clId="{2FEB8077-8402-4BFC-83A4-13E21897539C}" dt="2022-06-16T20:12:26.221" v="96" actId="165"/>
          <ac:spMkLst>
            <pc:docMk/>
            <pc:sldMk cId="2365837578" sldId="260"/>
            <ac:spMk id="544" creationId="{BEA81A14-4D55-2449-016F-90A551BA2576}"/>
          </ac:spMkLst>
        </pc:spChg>
        <pc:spChg chg="mod topLvl">
          <ac:chgData name="Angela Chalhoub" userId="37d5dbaf-a4fe-4050-a0a2-028a6325c251" providerId="ADAL" clId="{2FEB8077-8402-4BFC-83A4-13E21897539C}" dt="2022-06-22T15:59:17.271" v="244" actId="948"/>
          <ac:spMkLst>
            <pc:docMk/>
            <pc:sldMk cId="2365837578" sldId="260"/>
            <ac:spMk id="545" creationId="{4B74D941-5DD4-942F-721F-60C802E23747}"/>
          </ac:spMkLst>
        </pc:spChg>
        <pc:spChg chg="mod topLvl">
          <ac:chgData name="Angela Chalhoub" userId="37d5dbaf-a4fe-4050-a0a2-028a6325c251" providerId="ADAL" clId="{2FEB8077-8402-4BFC-83A4-13E21897539C}" dt="2022-06-22T15:59:26.637" v="247" actId="948"/>
          <ac:spMkLst>
            <pc:docMk/>
            <pc:sldMk cId="2365837578" sldId="260"/>
            <ac:spMk id="546" creationId="{04A3C75D-80A7-1FA6-837D-F8D9230F0B18}"/>
          </ac:spMkLst>
        </pc:spChg>
        <pc:spChg chg="mod topLvl">
          <ac:chgData name="Angela Chalhoub" userId="37d5dbaf-a4fe-4050-a0a2-028a6325c251" providerId="ADAL" clId="{2FEB8077-8402-4BFC-83A4-13E21897539C}" dt="2022-06-22T15:59:29.609" v="248" actId="948"/>
          <ac:spMkLst>
            <pc:docMk/>
            <pc:sldMk cId="2365837578" sldId="260"/>
            <ac:spMk id="547" creationId="{1F2BBA21-6E7A-CEC3-287F-45710E8CD535}"/>
          </ac:spMkLst>
        </pc:spChg>
        <pc:spChg chg="mod topLvl">
          <ac:chgData name="Angela Chalhoub" userId="37d5dbaf-a4fe-4050-a0a2-028a6325c251" providerId="ADAL" clId="{2FEB8077-8402-4BFC-83A4-13E21897539C}" dt="2022-06-16T20:12:26.221" v="96" actId="165"/>
          <ac:spMkLst>
            <pc:docMk/>
            <pc:sldMk cId="2365837578" sldId="260"/>
            <ac:spMk id="548" creationId="{CD2E6AFE-2DF6-DC65-2664-AC6A6D413167}"/>
          </ac:spMkLst>
        </pc:spChg>
        <pc:spChg chg="mod topLvl">
          <ac:chgData name="Angela Chalhoub" userId="37d5dbaf-a4fe-4050-a0a2-028a6325c251" providerId="ADAL" clId="{2FEB8077-8402-4BFC-83A4-13E21897539C}" dt="2022-06-22T15:59:19.697" v="246" actId="1076"/>
          <ac:spMkLst>
            <pc:docMk/>
            <pc:sldMk cId="2365837578" sldId="260"/>
            <ac:spMk id="549" creationId="{754B7329-D3F6-2509-5E0D-15EFBDDFFF48}"/>
          </ac:spMkLst>
        </pc:spChg>
        <pc:spChg chg="mod topLvl">
          <ac:chgData name="Angela Chalhoub" userId="37d5dbaf-a4fe-4050-a0a2-028a6325c251" providerId="ADAL" clId="{2FEB8077-8402-4BFC-83A4-13E21897539C}" dt="2022-06-16T20:12:26.221" v="96" actId="165"/>
          <ac:spMkLst>
            <pc:docMk/>
            <pc:sldMk cId="2365837578" sldId="260"/>
            <ac:spMk id="550" creationId="{C720751D-BDE4-F18D-3E29-C5FA47956C44}"/>
          </ac:spMkLst>
        </pc:spChg>
        <pc:spChg chg="mod">
          <ac:chgData name="Angela Chalhoub" userId="37d5dbaf-a4fe-4050-a0a2-028a6325c251" providerId="ADAL" clId="{2FEB8077-8402-4BFC-83A4-13E21897539C}" dt="2022-06-16T20:04:00.482" v="3" actId="1076"/>
          <ac:spMkLst>
            <pc:docMk/>
            <pc:sldMk cId="2365837578" sldId="260"/>
            <ac:spMk id="551" creationId="{06552DF2-6F09-317A-2280-BB03AEA1325C}"/>
          </ac:spMkLst>
        </pc:spChg>
        <pc:spChg chg="mod">
          <ac:chgData name="Angela Chalhoub" userId="37d5dbaf-a4fe-4050-a0a2-028a6325c251" providerId="ADAL" clId="{2FEB8077-8402-4BFC-83A4-13E21897539C}" dt="2022-06-16T20:04:00.482" v="3" actId="1076"/>
          <ac:spMkLst>
            <pc:docMk/>
            <pc:sldMk cId="2365837578" sldId="260"/>
            <ac:spMk id="552" creationId="{B59D125A-01D4-A9A4-5828-59A806C3215B}"/>
          </ac:spMkLst>
        </pc:spChg>
        <pc:spChg chg="mod">
          <ac:chgData name="Angela Chalhoub" userId="37d5dbaf-a4fe-4050-a0a2-028a6325c251" providerId="ADAL" clId="{2FEB8077-8402-4BFC-83A4-13E21897539C}" dt="2022-06-16T20:04:00.482" v="3" actId="1076"/>
          <ac:spMkLst>
            <pc:docMk/>
            <pc:sldMk cId="2365837578" sldId="260"/>
            <ac:spMk id="553" creationId="{E6E98471-C8BE-A472-FACC-CC6A4BE2F415}"/>
          </ac:spMkLst>
        </pc:spChg>
        <pc:spChg chg="mod">
          <ac:chgData name="Angela Chalhoub" userId="37d5dbaf-a4fe-4050-a0a2-028a6325c251" providerId="ADAL" clId="{2FEB8077-8402-4BFC-83A4-13E21897539C}" dt="2022-06-16T20:04:00.482" v="3" actId="1076"/>
          <ac:spMkLst>
            <pc:docMk/>
            <pc:sldMk cId="2365837578" sldId="260"/>
            <ac:spMk id="554" creationId="{C94CC719-5927-C9FB-A979-5659895D815F}"/>
          </ac:spMkLst>
        </pc:spChg>
        <pc:spChg chg="mod">
          <ac:chgData name="Angela Chalhoub" userId="37d5dbaf-a4fe-4050-a0a2-028a6325c251" providerId="ADAL" clId="{2FEB8077-8402-4BFC-83A4-13E21897539C}" dt="2022-06-16T20:04:00.482" v="3" actId="1076"/>
          <ac:spMkLst>
            <pc:docMk/>
            <pc:sldMk cId="2365837578" sldId="260"/>
            <ac:spMk id="555" creationId="{839E30BA-E4F6-D73F-36B5-2927FD312CAC}"/>
          </ac:spMkLst>
        </pc:spChg>
        <pc:spChg chg="mod">
          <ac:chgData name="Angela Chalhoub" userId="37d5dbaf-a4fe-4050-a0a2-028a6325c251" providerId="ADAL" clId="{2FEB8077-8402-4BFC-83A4-13E21897539C}" dt="2022-06-22T15:57:21.135" v="232" actId="20577"/>
          <ac:spMkLst>
            <pc:docMk/>
            <pc:sldMk cId="2365837578" sldId="260"/>
            <ac:spMk id="556" creationId="{E3D6603E-DF77-A2F5-A7A3-6FBE5A954B21}"/>
          </ac:spMkLst>
        </pc:spChg>
        <pc:spChg chg="mod">
          <ac:chgData name="Angela Chalhoub" userId="37d5dbaf-a4fe-4050-a0a2-028a6325c251" providerId="ADAL" clId="{2FEB8077-8402-4BFC-83A4-13E21897539C}" dt="2022-06-16T20:03:50.791" v="2" actId="1076"/>
          <ac:spMkLst>
            <pc:docMk/>
            <pc:sldMk cId="2365837578" sldId="260"/>
            <ac:spMk id="557" creationId="{61C794FA-C557-75A6-F3E2-120704A9E5EB}"/>
          </ac:spMkLst>
        </pc:spChg>
        <pc:grpChg chg="del mod">
          <ac:chgData name="Angela Chalhoub" userId="37d5dbaf-a4fe-4050-a0a2-028a6325c251" providerId="ADAL" clId="{2FEB8077-8402-4BFC-83A4-13E21897539C}" dt="2022-06-16T20:12:26.221" v="96" actId="165"/>
          <ac:grpSpMkLst>
            <pc:docMk/>
            <pc:sldMk cId="2365837578" sldId="260"/>
            <ac:grpSpMk id="3" creationId="{FCDF639A-BCBC-7B3A-BC02-03199E049154}"/>
          </ac:grpSpMkLst>
        </pc:grpChg>
        <pc:grpChg chg="mod">
          <ac:chgData name="Angela Chalhoub" userId="37d5dbaf-a4fe-4050-a0a2-028a6325c251" providerId="ADAL" clId="{2FEB8077-8402-4BFC-83A4-13E21897539C}" dt="2022-06-16T20:04:22.466" v="6" actId="1076"/>
          <ac:grpSpMkLst>
            <pc:docMk/>
            <pc:sldMk cId="2365837578" sldId="260"/>
            <ac:grpSpMk id="5" creationId="{E842425C-AFEA-E97B-D57E-B63D5D6FBCA0}"/>
          </ac:grpSpMkLst>
        </pc:grpChg>
        <pc:grpChg chg="add mod">
          <ac:chgData name="Angela Chalhoub" userId="37d5dbaf-a4fe-4050-a0a2-028a6325c251" providerId="ADAL" clId="{2FEB8077-8402-4BFC-83A4-13E21897539C}" dt="2022-06-16T20:17:32.911" v="215" actId="164"/>
          <ac:grpSpMkLst>
            <pc:docMk/>
            <pc:sldMk cId="2365837578" sldId="260"/>
            <ac:grpSpMk id="6" creationId="{FF26C068-0829-E62F-D8AD-A90D3BA91A43}"/>
          </ac:grpSpMkLst>
        </pc:grpChg>
        <pc:grpChg chg="add mod">
          <ac:chgData name="Angela Chalhoub" userId="37d5dbaf-a4fe-4050-a0a2-028a6325c251" providerId="ADAL" clId="{2FEB8077-8402-4BFC-83A4-13E21897539C}" dt="2022-06-16T20:17:40.400" v="217" actId="164"/>
          <ac:grpSpMkLst>
            <pc:docMk/>
            <pc:sldMk cId="2365837578" sldId="260"/>
            <ac:grpSpMk id="10" creationId="{F72E5851-C819-811F-C312-99F4207C2679}"/>
          </ac:grpSpMkLst>
        </pc:grpChg>
        <pc:grpChg chg="mod">
          <ac:chgData name="Angela Chalhoub" userId="37d5dbaf-a4fe-4050-a0a2-028a6325c251" providerId="ADAL" clId="{2FEB8077-8402-4BFC-83A4-13E21897539C}" dt="2022-06-16T20:17:51.193" v="220" actId="1076"/>
          <ac:grpSpMkLst>
            <pc:docMk/>
            <pc:sldMk cId="2365837578" sldId="260"/>
            <ac:grpSpMk id="11" creationId="{EE184B7E-1103-ABEC-5158-CE01B0E343DE}"/>
          </ac:grpSpMkLst>
        </pc:grpChg>
        <pc:grpChg chg="add mod">
          <ac:chgData name="Angela Chalhoub" userId="37d5dbaf-a4fe-4050-a0a2-028a6325c251" providerId="ADAL" clId="{2FEB8077-8402-4BFC-83A4-13E21897539C}" dt="2022-06-16T20:17:42.993" v="218" actId="164"/>
          <ac:grpSpMkLst>
            <pc:docMk/>
            <pc:sldMk cId="2365837578" sldId="260"/>
            <ac:grpSpMk id="12" creationId="{C4333973-D65E-A7F6-D9FF-DFA7D13CC7B7}"/>
          </ac:grpSpMkLst>
        </pc:grpChg>
        <pc:grpChg chg="mod">
          <ac:chgData name="Angela Chalhoub" userId="37d5dbaf-a4fe-4050-a0a2-028a6325c251" providerId="ADAL" clId="{2FEB8077-8402-4BFC-83A4-13E21897539C}" dt="2022-06-16T20:04:22.466" v="6" actId="1076"/>
          <ac:grpSpMkLst>
            <pc:docMk/>
            <pc:sldMk cId="2365837578" sldId="260"/>
            <ac:grpSpMk id="13" creationId="{8E1289C9-F2A5-1ED1-57B3-A4958AE8B0AF}"/>
          </ac:grpSpMkLst>
        </pc:grpChg>
        <pc:grpChg chg="add mod">
          <ac:chgData name="Angela Chalhoub" userId="37d5dbaf-a4fe-4050-a0a2-028a6325c251" providerId="ADAL" clId="{2FEB8077-8402-4BFC-83A4-13E21897539C}" dt="2022-06-16T20:17:45.125" v="219" actId="164"/>
          <ac:grpSpMkLst>
            <pc:docMk/>
            <pc:sldMk cId="2365837578" sldId="260"/>
            <ac:grpSpMk id="14" creationId="{4957ED1F-D5F8-4730-F82B-2D7107DF1F2E}"/>
          </ac:grpSpMkLst>
        </pc:grpChg>
        <pc:grpChg chg="mod">
          <ac:chgData name="Angela Chalhoub" userId="37d5dbaf-a4fe-4050-a0a2-028a6325c251" providerId="ADAL" clId="{2FEB8077-8402-4BFC-83A4-13E21897539C}" dt="2022-06-16T20:04:22.466" v="6" actId="1076"/>
          <ac:grpSpMkLst>
            <pc:docMk/>
            <pc:sldMk cId="2365837578" sldId="260"/>
            <ac:grpSpMk id="141" creationId="{518F6F0F-5A87-5DD3-38C1-F4913C8D020D}"/>
          </ac:grpSpMkLst>
        </pc:grpChg>
        <pc:grpChg chg="mod">
          <ac:chgData name="Angela Chalhoub" userId="37d5dbaf-a4fe-4050-a0a2-028a6325c251" providerId="ADAL" clId="{2FEB8077-8402-4BFC-83A4-13E21897539C}" dt="2022-06-16T20:04:22.466" v="6" actId="1076"/>
          <ac:grpSpMkLst>
            <pc:docMk/>
            <pc:sldMk cId="2365837578" sldId="260"/>
            <ac:grpSpMk id="144" creationId="{E69465D9-A5AF-8572-77AA-16BCE8FD9820}"/>
          </ac:grpSpMkLst>
        </pc:grpChg>
        <pc:grpChg chg="mod">
          <ac:chgData name="Angela Chalhoub" userId="37d5dbaf-a4fe-4050-a0a2-028a6325c251" providerId="ADAL" clId="{2FEB8077-8402-4BFC-83A4-13E21897539C}" dt="2022-06-16T20:04:22.466" v="6" actId="1076"/>
          <ac:grpSpMkLst>
            <pc:docMk/>
            <pc:sldMk cId="2365837578" sldId="260"/>
            <ac:grpSpMk id="146" creationId="{E6325219-E9F9-24D8-F4C8-BCA843AFF8CC}"/>
          </ac:grpSpMkLst>
        </pc:grpChg>
        <pc:grpChg chg="mod">
          <ac:chgData name="Angela Chalhoub" userId="37d5dbaf-a4fe-4050-a0a2-028a6325c251" providerId="ADAL" clId="{2FEB8077-8402-4BFC-83A4-13E21897539C}" dt="2022-06-16T20:04:22.466" v="6" actId="1076"/>
          <ac:grpSpMkLst>
            <pc:docMk/>
            <pc:sldMk cId="2365837578" sldId="260"/>
            <ac:grpSpMk id="151" creationId="{FEA6FCC2-D0A8-9234-6204-84E8C7BC6025}"/>
          </ac:grpSpMkLst>
        </pc:grpChg>
        <pc:grpChg chg="mod">
          <ac:chgData name="Angela Chalhoub" userId="37d5dbaf-a4fe-4050-a0a2-028a6325c251" providerId="ADAL" clId="{2FEB8077-8402-4BFC-83A4-13E21897539C}" dt="2022-06-16T20:04:22.466" v="6" actId="1076"/>
          <ac:grpSpMkLst>
            <pc:docMk/>
            <pc:sldMk cId="2365837578" sldId="260"/>
            <ac:grpSpMk id="152" creationId="{1EFAD51F-5448-1FA1-9958-FA15FC38BDCF}"/>
          </ac:grpSpMkLst>
        </pc:grpChg>
        <pc:grpChg chg="add del mod">
          <ac:chgData name="Angela Chalhoub" userId="37d5dbaf-a4fe-4050-a0a2-028a6325c251" providerId="ADAL" clId="{2FEB8077-8402-4BFC-83A4-13E21897539C}" dt="2022-06-16T20:16:47.606" v="194" actId="478"/>
          <ac:grpSpMkLst>
            <pc:docMk/>
            <pc:sldMk cId="2365837578" sldId="260"/>
            <ac:grpSpMk id="157" creationId="{EAEEC5D3-556B-93E9-20F3-27B38AC75142}"/>
          </ac:grpSpMkLst>
        </pc:grpChg>
        <pc:grpChg chg="add del mod">
          <ac:chgData name="Angela Chalhoub" userId="37d5dbaf-a4fe-4050-a0a2-028a6325c251" providerId="ADAL" clId="{2FEB8077-8402-4BFC-83A4-13E21897539C}" dt="2022-06-16T20:13:35.911" v="104" actId="478"/>
          <ac:grpSpMkLst>
            <pc:docMk/>
            <pc:sldMk cId="2365837578" sldId="260"/>
            <ac:grpSpMk id="166" creationId="{4899D18E-3D64-C4B1-EC6B-05725FE41CEB}"/>
          </ac:grpSpMkLst>
        </pc:grpChg>
        <pc:grpChg chg="add del mod">
          <ac:chgData name="Angela Chalhoub" userId="37d5dbaf-a4fe-4050-a0a2-028a6325c251" providerId="ADAL" clId="{2FEB8077-8402-4BFC-83A4-13E21897539C}" dt="2022-06-16T20:14:05.683" v="118" actId="478"/>
          <ac:grpSpMkLst>
            <pc:docMk/>
            <pc:sldMk cId="2365837578" sldId="260"/>
            <ac:grpSpMk id="180" creationId="{B9D8E28B-88C9-9D0B-417E-79B74EE4C91F}"/>
          </ac:grpSpMkLst>
        </pc:grpChg>
        <pc:grpChg chg="mod">
          <ac:chgData name="Angela Chalhoub" userId="37d5dbaf-a4fe-4050-a0a2-028a6325c251" providerId="ADAL" clId="{2FEB8077-8402-4BFC-83A4-13E21897539C}" dt="2022-06-16T20:17:51.193" v="220" actId="1076"/>
          <ac:grpSpMkLst>
            <pc:docMk/>
            <pc:sldMk cId="2365837578" sldId="260"/>
            <ac:grpSpMk id="431" creationId="{682587B5-F7B5-0E5D-E1C2-8D0671A0EFDB}"/>
          </ac:grpSpMkLst>
        </pc:grpChg>
        <pc:grpChg chg="mod">
          <ac:chgData name="Angela Chalhoub" userId="37d5dbaf-a4fe-4050-a0a2-028a6325c251" providerId="ADAL" clId="{2FEB8077-8402-4BFC-83A4-13E21897539C}" dt="2022-06-16T20:17:51.193" v="220" actId="1076"/>
          <ac:grpSpMkLst>
            <pc:docMk/>
            <pc:sldMk cId="2365837578" sldId="260"/>
            <ac:grpSpMk id="443" creationId="{62EAF27E-128E-7A69-5C6B-FAA6A759EC9C}"/>
          </ac:grpSpMkLst>
        </pc:grpChg>
        <pc:grpChg chg="mod">
          <ac:chgData name="Angela Chalhoub" userId="37d5dbaf-a4fe-4050-a0a2-028a6325c251" providerId="ADAL" clId="{2FEB8077-8402-4BFC-83A4-13E21897539C}" dt="2022-06-16T20:17:51.193" v="220" actId="1076"/>
          <ac:grpSpMkLst>
            <pc:docMk/>
            <pc:sldMk cId="2365837578" sldId="260"/>
            <ac:grpSpMk id="455" creationId="{CB9B3818-F14C-0133-D736-FC99AAF7C791}"/>
          </ac:grpSpMkLst>
        </pc:grpChg>
        <pc:grpChg chg="mod">
          <ac:chgData name="Angela Chalhoub" userId="37d5dbaf-a4fe-4050-a0a2-028a6325c251" providerId="ADAL" clId="{2FEB8077-8402-4BFC-83A4-13E21897539C}" dt="2022-06-16T20:17:51.193" v="220" actId="1076"/>
          <ac:grpSpMkLst>
            <pc:docMk/>
            <pc:sldMk cId="2365837578" sldId="260"/>
            <ac:grpSpMk id="459" creationId="{183FFB4A-6CE3-7484-3AAC-AA3AFBFE8DAC}"/>
          </ac:grpSpMkLst>
        </pc:grpChg>
        <pc:grpChg chg="mod">
          <ac:chgData name="Angela Chalhoub" userId="37d5dbaf-a4fe-4050-a0a2-028a6325c251" providerId="ADAL" clId="{2FEB8077-8402-4BFC-83A4-13E21897539C}" dt="2022-06-16T20:17:51.193" v="220" actId="1076"/>
          <ac:grpSpMkLst>
            <pc:docMk/>
            <pc:sldMk cId="2365837578" sldId="260"/>
            <ac:grpSpMk id="464" creationId="{BF243C49-D52F-A315-CBDD-C95052C3B9CF}"/>
          </ac:grpSpMkLst>
        </pc:grpChg>
        <pc:grpChg chg="mod">
          <ac:chgData name="Angela Chalhoub" userId="37d5dbaf-a4fe-4050-a0a2-028a6325c251" providerId="ADAL" clId="{2FEB8077-8402-4BFC-83A4-13E21897539C}" dt="2022-06-16T20:04:00.482" v="3" actId="1076"/>
          <ac:grpSpMkLst>
            <pc:docMk/>
            <pc:sldMk cId="2365837578" sldId="260"/>
            <ac:grpSpMk id="471" creationId="{F83CA74E-941A-5149-CAB8-8DF835827DDF}"/>
          </ac:grpSpMkLst>
        </pc:grpChg>
        <pc:grpChg chg="mod">
          <ac:chgData name="Angela Chalhoub" userId="37d5dbaf-a4fe-4050-a0a2-028a6325c251" providerId="ADAL" clId="{2FEB8077-8402-4BFC-83A4-13E21897539C}" dt="2022-06-16T20:04:00.482" v="3" actId="1076"/>
          <ac:grpSpMkLst>
            <pc:docMk/>
            <pc:sldMk cId="2365837578" sldId="260"/>
            <ac:grpSpMk id="474" creationId="{D8E29B38-F95B-D3B2-ED59-B3A432AB70FF}"/>
          </ac:grpSpMkLst>
        </pc:grpChg>
        <pc:grpChg chg="mod">
          <ac:chgData name="Angela Chalhoub" userId="37d5dbaf-a4fe-4050-a0a2-028a6325c251" providerId="ADAL" clId="{2FEB8077-8402-4BFC-83A4-13E21897539C}" dt="2022-06-16T20:04:00.482" v="3" actId="1076"/>
          <ac:grpSpMkLst>
            <pc:docMk/>
            <pc:sldMk cId="2365837578" sldId="260"/>
            <ac:grpSpMk id="482" creationId="{02300EA6-84BD-2004-0B92-D8D52AA72D21}"/>
          </ac:grpSpMkLst>
        </pc:grpChg>
        <pc:grpChg chg="mod">
          <ac:chgData name="Angela Chalhoub" userId="37d5dbaf-a4fe-4050-a0a2-028a6325c251" providerId="ADAL" clId="{2FEB8077-8402-4BFC-83A4-13E21897539C}" dt="2022-06-16T20:07:38.801" v="38" actId="1076"/>
          <ac:grpSpMkLst>
            <pc:docMk/>
            <pc:sldMk cId="2365837578" sldId="260"/>
            <ac:grpSpMk id="493" creationId="{5BDDC8E9-0A41-A0C7-06CB-80298FCB9A07}"/>
          </ac:grpSpMkLst>
        </pc:grpChg>
        <pc:grpChg chg="mod">
          <ac:chgData name="Angela Chalhoub" userId="37d5dbaf-a4fe-4050-a0a2-028a6325c251" providerId="ADAL" clId="{2FEB8077-8402-4BFC-83A4-13E21897539C}" dt="2022-06-16T20:07:38.801" v="38" actId="1076"/>
          <ac:grpSpMkLst>
            <pc:docMk/>
            <pc:sldMk cId="2365837578" sldId="260"/>
            <ac:grpSpMk id="494" creationId="{7955E568-4425-D1BF-25A6-0243068CAAF2}"/>
          </ac:grpSpMkLst>
        </pc:grpChg>
        <pc:grpChg chg="mod">
          <ac:chgData name="Angela Chalhoub" userId="37d5dbaf-a4fe-4050-a0a2-028a6325c251" providerId="ADAL" clId="{2FEB8077-8402-4BFC-83A4-13E21897539C}" dt="2022-06-16T20:17:51.193" v="220" actId="1076"/>
          <ac:grpSpMkLst>
            <pc:docMk/>
            <pc:sldMk cId="2365837578" sldId="260"/>
            <ac:grpSpMk id="500" creationId="{F877E0EF-A17A-2FFB-79C1-8725D2F3AC40}"/>
          </ac:grpSpMkLst>
        </pc:grpChg>
        <pc:grpChg chg="mod">
          <ac:chgData name="Angela Chalhoub" userId="37d5dbaf-a4fe-4050-a0a2-028a6325c251" providerId="ADAL" clId="{2FEB8077-8402-4BFC-83A4-13E21897539C}" dt="2022-06-16T20:17:51.193" v="220" actId="1076"/>
          <ac:grpSpMkLst>
            <pc:docMk/>
            <pc:sldMk cId="2365837578" sldId="260"/>
            <ac:grpSpMk id="523" creationId="{7F7E48C9-BDCD-3CCB-97F4-16EBAA0EE831}"/>
          </ac:grpSpMkLst>
        </pc:grpChg>
        <pc:grpChg chg="mod">
          <ac:chgData name="Angela Chalhoub" userId="37d5dbaf-a4fe-4050-a0a2-028a6325c251" providerId="ADAL" clId="{2FEB8077-8402-4BFC-83A4-13E21897539C}" dt="2022-06-16T20:17:51.193" v="220" actId="1076"/>
          <ac:grpSpMkLst>
            <pc:docMk/>
            <pc:sldMk cId="2365837578" sldId="260"/>
            <ac:grpSpMk id="524" creationId="{1ABFE8A3-2158-762C-2034-8E02616846D2}"/>
          </ac:grpSpMkLst>
        </pc:grpChg>
        <pc:grpChg chg="mod topLvl">
          <ac:chgData name="Angela Chalhoub" userId="37d5dbaf-a4fe-4050-a0a2-028a6325c251" providerId="ADAL" clId="{2FEB8077-8402-4BFC-83A4-13E21897539C}" dt="2022-06-16T20:12:26.221" v="96" actId="165"/>
          <ac:grpSpMkLst>
            <pc:docMk/>
            <pc:sldMk cId="2365837578" sldId="260"/>
            <ac:grpSpMk id="527" creationId="{74D10D41-B153-34FD-38C1-23A0A865DFF1}"/>
          </ac:grpSpMkLst>
        </pc:grpChg>
        <pc:grpChg chg="mod topLvl">
          <ac:chgData name="Angela Chalhoub" userId="37d5dbaf-a4fe-4050-a0a2-028a6325c251" providerId="ADAL" clId="{2FEB8077-8402-4BFC-83A4-13E21897539C}" dt="2022-06-16T20:12:26.221" v="96" actId="165"/>
          <ac:grpSpMkLst>
            <pc:docMk/>
            <pc:sldMk cId="2365837578" sldId="260"/>
            <ac:grpSpMk id="538" creationId="{21A4B4FC-F8C6-4A3F-C602-8100E3432110}"/>
          </ac:grpSpMkLst>
        </pc:grpChg>
        <pc:picChg chg="mod modCrop">
          <ac:chgData name="Angela Chalhoub" userId="37d5dbaf-a4fe-4050-a0a2-028a6325c251" providerId="ADAL" clId="{2FEB8077-8402-4BFC-83A4-13E21897539C}" dt="2022-06-16T20:07:48.579" v="40" actId="1076"/>
          <ac:picMkLst>
            <pc:docMk/>
            <pc:sldMk cId="2365837578" sldId="260"/>
            <ac:picMk id="94" creationId="{EEA650AC-4DA5-BD82-BC4A-B7C4C2C2B3F8}"/>
          </ac:picMkLst>
        </pc:picChg>
        <pc:picChg chg="mod">
          <ac:chgData name="Angela Chalhoub" userId="37d5dbaf-a4fe-4050-a0a2-028a6325c251" providerId="ADAL" clId="{2FEB8077-8402-4BFC-83A4-13E21897539C}" dt="2022-06-16T20:04:22.466" v="6" actId="1076"/>
          <ac:picMkLst>
            <pc:docMk/>
            <pc:sldMk cId="2365837578" sldId="260"/>
            <ac:picMk id="143" creationId="{3DCD7423-7928-047B-50CB-0AB3CE22A14F}"/>
          </ac:picMkLst>
        </pc:picChg>
        <pc:picChg chg="mod">
          <ac:chgData name="Angela Chalhoub" userId="37d5dbaf-a4fe-4050-a0a2-028a6325c251" providerId="ADAL" clId="{2FEB8077-8402-4BFC-83A4-13E21897539C}" dt="2022-06-16T20:04:22.466" v="6" actId="1076"/>
          <ac:picMkLst>
            <pc:docMk/>
            <pc:sldMk cId="2365837578" sldId="260"/>
            <ac:picMk id="149" creationId="{3747B2FC-146F-BD15-F4E5-481D629E9116}"/>
          </ac:picMkLst>
        </pc:picChg>
        <pc:picChg chg="mod">
          <ac:chgData name="Angela Chalhoub" userId="37d5dbaf-a4fe-4050-a0a2-028a6325c251" providerId="ADAL" clId="{2FEB8077-8402-4BFC-83A4-13E21897539C}" dt="2022-06-16T20:04:22.466" v="6" actId="1076"/>
          <ac:picMkLst>
            <pc:docMk/>
            <pc:sldMk cId="2365837578" sldId="260"/>
            <ac:picMk id="150" creationId="{F12E4819-39C4-97F4-5F3F-3B404E3DDE62}"/>
          </ac:picMkLst>
        </pc:picChg>
        <pc:picChg chg="mod">
          <ac:chgData name="Angela Chalhoub" userId="37d5dbaf-a4fe-4050-a0a2-028a6325c251" providerId="ADAL" clId="{2FEB8077-8402-4BFC-83A4-13E21897539C}" dt="2022-06-16T20:17:51.193" v="220" actId="1076"/>
          <ac:picMkLst>
            <pc:docMk/>
            <pc:sldMk cId="2365837578" sldId="260"/>
            <ac:picMk id="440" creationId="{06767938-515F-5FF6-2F4C-6C8556D5DE7A}"/>
          </ac:picMkLst>
        </pc:picChg>
        <pc:picChg chg="mod">
          <ac:chgData name="Angela Chalhoub" userId="37d5dbaf-a4fe-4050-a0a2-028a6325c251" providerId="ADAL" clId="{2FEB8077-8402-4BFC-83A4-13E21897539C}" dt="2022-06-16T20:17:51.193" v="220" actId="1076"/>
          <ac:picMkLst>
            <pc:docMk/>
            <pc:sldMk cId="2365837578" sldId="260"/>
            <ac:picMk id="442" creationId="{B7587230-C1B9-65B4-6FA1-5E7F4B3396BF}"/>
          </ac:picMkLst>
        </pc:picChg>
        <pc:picChg chg="mod">
          <ac:chgData name="Angela Chalhoub" userId="37d5dbaf-a4fe-4050-a0a2-028a6325c251" providerId="ADAL" clId="{2FEB8077-8402-4BFC-83A4-13E21897539C}" dt="2022-06-16T20:17:51.193" v="220" actId="1076"/>
          <ac:picMkLst>
            <pc:docMk/>
            <pc:sldMk cId="2365837578" sldId="260"/>
            <ac:picMk id="450" creationId="{A2F8F578-435C-2E68-6572-4AAEF80529B9}"/>
          </ac:picMkLst>
        </pc:picChg>
        <pc:picChg chg="mod">
          <ac:chgData name="Angela Chalhoub" userId="37d5dbaf-a4fe-4050-a0a2-028a6325c251" providerId="ADAL" clId="{2FEB8077-8402-4BFC-83A4-13E21897539C}" dt="2022-06-16T20:17:51.193" v="220" actId="1076"/>
          <ac:picMkLst>
            <pc:docMk/>
            <pc:sldMk cId="2365837578" sldId="260"/>
            <ac:picMk id="454" creationId="{4F1CBDE4-3FD7-B702-9F18-06183E8C0D96}"/>
          </ac:picMkLst>
        </pc:picChg>
        <pc:picChg chg="mod">
          <ac:chgData name="Angela Chalhoub" userId="37d5dbaf-a4fe-4050-a0a2-028a6325c251" providerId="ADAL" clId="{2FEB8077-8402-4BFC-83A4-13E21897539C}" dt="2022-06-16T20:04:00.482" v="3" actId="1076"/>
          <ac:picMkLst>
            <pc:docMk/>
            <pc:sldMk cId="2365837578" sldId="260"/>
            <ac:picMk id="470" creationId="{3CD8066F-000D-3047-0BCC-F1E1765ED2CC}"/>
          </ac:picMkLst>
        </pc:picChg>
        <pc:cxnChg chg="mod">
          <ac:chgData name="Angela Chalhoub" userId="37d5dbaf-a4fe-4050-a0a2-028a6325c251" providerId="ADAL" clId="{2FEB8077-8402-4BFC-83A4-13E21897539C}" dt="2022-06-16T20:04:22.466" v="6" actId="1076"/>
          <ac:cxnSpMkLst>
            <pc:docMk/>
            <pc:sldMk cId="2365837578" sldId="260"/>
            <ac:cxnSpMk id="9" creationId="{EDA9713F-ADA9-6828-8B32-ABA2B36BEFCF}"/>
          </ac:cxnSpMkLst>
        </pc:cxnChg>
        <pc:cxnChg chg="mod">
          <ac:chgData name="Angela Chalhoub" userId="37d5dbaf-a4fe-4050-a0a2-028a6325c251" providerId="ADAL" clId="{2FEB8077-8402-4BFC-83A4-13E21897539C}" dt="2022-06-22T15:57:28.581" v="241" actId="1038"/>
          <ac:cxnSpMkLst>
            <pc:docMk/>
            <pc:sldMk cId="2365837578" sldId="260"/>
            <ac:cxnSpMk id="156" creationId="{24602BFF-2B44-1E3C-1D8E-35699BEF73FD}"/>
          </ac:cxnSpMkLst>
        </pc:cxnChg>
      </pc:sldChg>
      <pc:sldChg chg="ord">
        <pc:chgData name="Angela Chalhoub" userId="37d5dbaf-a4fe-4050-a0a2-028a6325c251" providerId="ADAL" clId="{2FEB8077-8402-4BFC-83A4-13E21897539C}" dt="2022-06-22T18:37:23.110" v="428"/>
        <pc:sldMkLst>
          <pc:docMk/>
          <pc:sldMk cId="1242015276" sldId="261"/>
        </pc:sldMkLst>
      </pc:sldChg>
      <pc:sldChg chg="addSp modSp add mod ord">
        <pc:chgData name="Angela Chalhoub" userId="37d5dbaf-a4fe-4050-a0a2-028a6325c251" providerId="ADAL" clId="{2FEB8077-8402-4BFC-83A4-13E21897539C}" dt="2022-06-22T18:37:25.396" v="430"/>
        <pc:sldMkLst>
          <pc:docMk/>
          <pc:sldMk cId="3759204614" sldId="494"/>
        </pc:sldMkLst>
        <pc:spChg chg="mod">
          <ac:chgData name="Angela Chalhoub" userId="37d5dbaf-a4fe-4050-a0a2-028a6325c251" providerId="ADAL" clId="{2FEB8077-8402-4BFC-83A4-13E21897539C}" dt="2022-06-22T18:36:05.407" v="388" actId="1076"/>
          <ac:spMkLst>
            <pc:docMk/>
            <pc:sldMk cId="3759204614" sldId="494"/>
            <ac:spMk id="3" creationId="{8AF1B31B-5C35-F4E7-0FC2-202E12946EFF}"/>
          </ac:spMkLst>
        </pc:spChg>
        <pc:spChg chg="mod">
          <ac:chgData name="Angela Chalhoub" userId="37d5dbaf-a4fe-4050-a0a2-028a6325c251" providerId="ADAL" clId="{2FEB8077-8402-4BFC-83A4-13E21897539C}" dt="2022-06-22T18:37:20.764" v="426" actId="1035"/>
          <ac:spMkLst>
            <pc:docMk/>
            <pc:sldMk cId="3759204614" sldId="494"/>
            <ac:spMk id="7" creationId="{D157F6BF-C7E0-1A0B-D8CF-4A36A21DCE6A}"/>
          </ac:spMkLst>
        </pc:spChg>
        <pc:spChg chg="mod">
          <ac:chgData name="Angela Chalhoub" userId="37d5dbaf-a4fe-4050-a0a2-028a6325c251" providerId="ADAL" clId="{2FEB8077-8402-4BFC-83A4-13E21897539C}" dt="2022-06-22T18:35:43.009" v="382" actId="207"/>
          <ac:spMkLst>
            <pc:docMk/>
            <pc:sldMk cId="3759204614" sldId="494"/>
            <ac:spMk id="8" creationId="{9EFCAE5A-024C-FD6E-6B32-581B75C58117}"/>
          </ac:spMkLst>
        </pc:spChg>
        <pc:spChg chg="mod">
          <ac:chgData name="Angela Chalhoub" userId="37d5dbaf-a4fe-4050-a0a2-028a6325c251" providerId="ADAL" clId="{2FEB8077-8402-4BFC-83A4-13E21897539C}" dt="2022-06-22T18:32:33.194" v="338" actId="1076"/>
          <ac:spMkLst>
            <pc:docMk/>
            <pc:sldMk cId="3759204614" sldId="494"/>
            <ac:spMk id="13" creationId="{75D126CF-AB0B-925D-4B4E-94C3613E7251}"/>
          </ac:spMkLst>
        </pc:spChg>
        <pc:spChg chg="mod">
          <ac:chgData name="Angela Chalhoub" userId="37d5dbaf-a4fe-4050-a0a2-028a6325c251" providerId="ADAL" clId="{2FEB8077-8402-4BFC-83A4-13E21897539C}" dt="2022-06-22T18:35:14.763" v="373" actId="1076"/>
          <ac:spMkLst>
            <pc:docMk/>
            <pc:sldMk cId="3759204614" sldId="494"/>
            <ac:spMk id="96" creationId="{DAE237CF-7515-605B-A785-32F1E9CBE540}"/>
          </ac:spMkLst>
        </pc:spChg>
        <pc:spChg chg="add mod ord">
          <ac:chgData name="Angela Chalhoub" userId="37d5dbaf-a4fe-4050-a0a2-028a6325c251" providerId="ADAL" clId="{2FEB8077-8402-4BFC-83A4-13E21897539C}" dt="2022-06-22T18:36:15.523" v="391" actId="14100"/>
          <ac:spMkLst>
            <pc:docMk/>
            <pc:sldMk cId="3759204614" sldId="494"/>
            <ac:spMk id="149" creationId="{B04FAF18-011D-5E12-1C22-DB27300E0C30}"/>
          </ac:spMkLst>
        </pc:spChg>
        <pc:spChg chg="mod">
          <ac:chgData name="Angela Chalhoub" userId="37d5dbaf-a4fe-4050-a0a2-028a6325c251" providerId="ADAL" clId="{2FEB8077-8402-4BFC-83A4-13E21897539C}" dt="2022-06-22T18:32:36.795" v="339" actId="1076"/>
          <ac:spMkLst>
            <pc:docMk/>
            <pc:sldMk cId="3759204614" sldId="494"/>
            <ac:spMk id="158" creationId="{CE85B3FC-08EA-C5A2-FF4C-44C5DF289569}"/>
          </ac:spMkLst>
        </pc:spChg>
        <pc:spChg chg="mod">
          <ac:chgData name="Angela Chalhoub" userId="37d5dbaf-a4fe-4050-a0a2-028a6325c251" providerId="ADAL" clId="{2FEB8077-8402-4BFC-83A4-13E21897539C}" dt="2022-06-22T18:32:54.404" v="344" actId="1076"/>
          <ac:spMkLst>
            <pc:docMk/>
            <pc:sldMk cId="3759204614" sldId="494"/>
            <ac:spMk id="160" creationId="{FE495233-A42C-AC3D-E2C1-DEE96D2653B5}"/>
          </ac:spMkLst>
        </pc:spChg>
        <pc:spChg chg="mod">
          <ac:chgData name="Angela Chalhoub" userId="37d5dbaf-a4fe-4050-a0a2-028a6325c251" providerId="ADAL" clId="{2FEB8077-8402-4BFC-83A4-13E21897539C}" dt="2022-06-22T18:33:03.987" v="345" actId="1076"/>
          <ac:spMkLst>
            <pc:docMk/>
            <pc:sldMk cId="3759204614" sldId="494"/>
            <ac:spMk id="162" creationId="{C26F58C6-F76F-A64C-B832-16A87DC50065}"/>
          </ac:spMkLst>
        </pc:spChg>
        <pc:spChg chg="mod">
          <ac:chgData name="Angela Chalhoub" userId="37d5dbaf-a4fe-4050-a0a2-028a6325c251" providerId="ADAL" clId="{2FEB8077-8402-4BFC-83A4-13E21897539C}" dt="2022-06-22T18:08:48.226" v="263" actId="1076"/>
          <ac:spMkLst>
            <pc:docMk/>
            <pc:sldMk cId="3759204614" sldId="494"/>
            <ac:spMk id="164" creationId="{A9BDD95B-0D1C-3822-9F98-B7B31C3BA5AA}"/>
          </ac:spMkLst>
        </pc:spChg>
        <pc:spChg chg="mod">
          <ac:chgData name="Angela Chalhoub" userId="37d5dbaf-a4fe-4050-a0a2-028a6325c251" providerId="ADAL" clId="{2FEB8077-8402-4BFC-83A4-13E21897539C}" dt="2022-06-22T18:33:03.987" v="345" actId="1076"/>
          <ac:spMkLst>
            <pc:docMk/>
            <pc:sldMk cId="3759204614" sldId="494"/>
            <ac:spMk id="165" creationId="{034FD7A7-0DE4-0D40-F21F-34C66D5CD3A2}"/>
          </ac:spMkLst>
        </pc:spChg>
        <pc:spChg chg="mod">
          <ac:chgData name="Angela Chalhoub" userId="37d5dbaf-a4fe-4050-a0a2-028a6325c251" providerId="ADAL" clId="{2FEB8077-8402-4BFC-83A4-13E21897539C}" dt="2022-06-22T18:29:42.138" v="305" actId="1076"/>
          <ac:spMkLst>
            <pc:docMk/>
            <pc:sldMk cId="3759204614" sldId="494"/>
            <ac:spMk id="166" creationId="{6E9BDB42-6037-35BE-A63F-FF5A34FDEF3E}"/>
          </ac:spMkLst>
        </pc:spChg>
        <pc:spChg chg="mod">
          <ac:chgData name="Angela Chalhoub" userId="37d5dbaf-a4fe-4050-a0a2-028a6325c251" providerId="ADAL" clId="{2FEB8077-8402-4BFC-83A4-13E21897539C}" dt="2022-06-22T18:34:14.051" v="359" actId="1076"/>
          <ac:spMkLst>
            <pc:docMk/>
            <pc:sldMk cId="3759204614" sldId="494"/>
            <ac:spMk id="181" creationId="{47C51866-58FA-C8D7-7021-8FFF819FD065}"/>
          </ac:spMkLst>
        </pc:spChg>
        <pc:spChg chg="mod">
          <ac:chgData name="Angela Chalhoub" userId="37d5dbaf-a4fe-4050-a0a2-028a6325c251" providerId="ADAL" clId="{2FEB8077-8402-4BFC-83A4-13E21897539C}" dt="2022-06-22T18:30:53.258" v="320" actId="1076"/>
          <ac:spMkLst>
            <pc:docMk/>
            <pc:sldMk cId="3759204614" sldId="494"/>
            <ac:spMk id="183" creationId="{7868CE25-E0E8-B567-E7B9-66D815262022}"/>
          </ac:spMkLst>
        </pc:spChg>
        <pc:spChg chg="mod">
          <ac:chgData name="Angela Chalhoub" userId="37d5dbaf-a4fe-4050-a0a2-028a6325c251" providerId="ADAL" clId="{2FEB8077-8402-4BFC-83A4-13E21897539C}" dt="2022-06-22T18:08:54.292" v="267" actId="1035"/>
          <ac:spMkLst>
            <pc:docMk/>
            <pc:sldMk cId="3759204614" sldId="494"/>
            <ac:spMk id="185" creationId="{22E46D39-FDB4-B865-6443-65BE59E0B9E8}"/>
          </ac:spMkLst>
        </pc:spChg>
        <pc:spChg chg="mod">
          <ac:chgData name="Angela Chalhoub" userId="37d5dbaf-a4fe-4050-a0a2-028a6325c251" providerId="ADAL" clId="{2FEB8077-8402-4BFC-83A4-13E21897539C}" dt="2022-06-22T18:28:33.893" v="291" actId="1036"/>
          <ac:spMkLst>
            <pc:docMk/>
            <pc:sldMk cId="3759204614" sldId="494"/>
            <ac:spMk id="187" creationId="{E46CCA62-75AD-7090-B55F-832D51DB86E3}"/>
          </ac:spMkLst>
        </pc:spChg>
        <pc:spChg chg="mod">
          <ac:chgData name="Angela Chalhoub" userId="37d5dbaf-a4fe-4050-a0a2-028a6325c251" providerId="ADAL" clId="{2FEB8077-8402-4BFC-83A4-13E21897539C}" dt="2022-06-22T18:09:15.920" v="276" actId="1076"/>
          <ac:spMkLst>
            <pc:docMk/>
            <pc:sldMk cId="3759204614" sldId="494"/>
            <ac:spMk id="189" creationId="{9014CA18-1964-FBAC-955E-3BA57AB8427F}"/>
          </ac:spMkLst>
        </pc:spChg>
        <pc:spChg chg="mod">
          <ac:chgData name="Angela Chalhoub" userId="37d5dbaf-a4fe-4050-a0a2-028a6325c251" providerId="ADAL" clId="{2FEB8077-8402-4BFC-83A4-13E21897539C}" dt="2022-06-22T18:37:04.204" v="416" actId="1035"/>
          <ac:spMkLst>
            <pc:docMk/>
            <pc:sldMk cId="3759204614" sldId="494"/>
            <ac:spMk id="273" creationId="{BD8C0424-E868-3414-FD9D-9D4F07A4BCD7}"/>
          </ac:spMkLst>
        </pc:spChg>
        <pc:spChg chg="mod">
          <ac:chgData name="Angela Chalhoub" userId="37d5dbaf-a4fe-4050-a0a2-028a6325c251" providerId="ADAL" clId="{2FEB8077-8402-4BFC-83A4-13E21897539C}" dt="2022-06-22T18:37:04.204" v="416" actId="1035"/>
          <ac:spMkLst>
            <pc:docMk/>
            <pc:sldMk cId="3759204614" sldId="494"/>
            <ac:spMk id="274" creationId="{1F919DA5-39BD-40ED-84F8-1BDC92855EC2}"/>
          </ac:spMkLst>
        </pc:spChg>
        <pc:spChg chg="mod">
          <ac:chgData name="Angela Chalhoub" userId="37d5dbaf-a4fe-4050-a0a2-028a6325c251" providerId="ADAL" clId="{2FEB8077-8402-4BFC-83A4-13E21897539C}" dt="2022-06-22T18:30:25.129" v="313" actId="20577"/>
          <ac:spMkLst>
            <pc:docMk/>
            <pc:sldMk cId="3759204614" sldId="494"/>
            <ac:spMk id="423" creationId="{F31F5F31-E65E-9AF8-CDEA-0C345225EC71}"/>
          </ac:spMkLst>
        </pc:spChg>
        <pc:spChg chg="mod">
          <ac:chgData name="Angela Chalhoub" userId="37d5dbaf-a4fe-4050-a0a2-028a6325c251" providerId="ADAL" clId="{2FEB8077-8402-4BFC-83A4-13E21897539C}" dt="2022-06-22T18:37:04.204" v="416" actId="1035"/>
          <ac:spMkLst>
            <pc:docMk/>
            <pc:sldMk cId="3759204614" sldId="494"/>
            <ac:spMk id="475" creationId="{D11B2990-8E7C-5CC2-93F2-2F8B50AE3123}"/>
          </ac:spMkLst>
        </pc:spChg>
        <pc:spChg chg="mod">
          <ac:chgData name="Angela Chalhoub" userId="37d5dbaf-a4fe-4050-a0a2-028a6325c251" providerId="ADAL" clId="{2FEB8077-8402-4BFC-83A4-13E21897539C}" dt="2022-06-22T18:37:04.204" v="416" actId="1035"/>
          <ac:spMkLst>
            <pc:docMk/>
            <pc:sldMk cId="3759204614" sldId="494"/>
            <ac:spMk id="476" creationId="{EABCE4DD-1F3D-3319-789D-F47625A8BB6C}"/>
          </ac:spMkLst>
        </pc:spChg>
        <pc:spChg chg="mod">
          <ac:chgData name="Angela Chalhoub" userId="37d5dbaf-a4fe-4050-a0a2-028a6325c251" providerId="ADAL" clId="{2FEB8077-8402-4BFC-83A4-13E21897539C}" dt="2022-06-22T18:37:04.204" v="416" actId="1035"/>
          <ac:spMkLst>
            <pc:docMk/>
            <pc:sldMk cId="3759204614" sldId="494"/>
            <ac:spMk id="477" creationId="{C83915AF-C446-8E9F-3E05-946A60C7BE01}"/>
          </ac:spMkLst>
        </pc:spChg>
        <pc:spChg chg="mod">
          <ac:chgData name="Angela Chalhoub" userId="37d5dbaf-a4fe-4050-a0a2-028a6325c251" providerId="ADAL" clId="{2FEB8077-8402-4BFC-83A4-13E21897539C}" dt="2022-06-22T18:37:04.204" v="416" actId="1035"/>
          <ac:spMkLst>
            <pc:docMk/>
            <pc:sldMk cId="3759204614" sldId="494"/>
            <ac:spMk id="478" creationId="{18991140-E9F6-38EB-69C3-9932DBD0D977}"/>
          </ac:spMkLst>
        </pc:spChg>
        <pc:spChg chg="mod">
          <ac:chgData name="Angela Chalhoub" userId="37d5dbaf-a4fe-4050-a0a2-028a6325c251" providerId="ADAL" clId="{2FEB8077-8402-4BFC-83A4-13E21897539C}" dt="2022-06-22T18:37:04.204" v="416" actId="1035"/>
          <ac:spMkLst>
            <pc:docMk/>
            <pc:sldMk cId="3759204614" sldId="494"/>
            <ac:spMk id="479" creationId="{7303AAEA-9ADD-B773-888D-75C291BDC3C9}"/>
          </ac:spMkLst>
        </pc:spChg>
        <pc:spChg chg="mod">
          <ac:chgData name="Angela Chalhoub" userId="37d5dbaf-a4fe-4050-a0a2-028a6325c251" providerId="ADAL" clId="{2FEB8077-8402-4BFC-83A4-13E21897539C}" dt="2022-06-22T18:37:04.204" v="416" actId="1035"/>
          <ac:spMkLst>
            <pc:docMk/>
            <pc:sldMk cId="3759204614" sldId="494"/>
            <ac:spMk id="480" creationId="{0C8FA5DD-5B56-1428-A548-1793F77DEB44}"/>
          </ac:spMkLst>
        </pc:spChg>
        <pc:spChg chg="mod">
          <ac:chgData name="Angela Chalhoub" userId="37d5dbaf-a4fe-4050-a0a2-028a6325c251" providerId="ADAL" clId="{2FEB8077-8402-4BFC-83A4-13E21897539C}" dt="2022-06-22T18:37:04.204" v="416" actId="1035"/>
          <ac:spMkLst>
            <pc:docMk/>
            <pc:sldMk cId="3759204614" sldId="494"/>
            <ac:spMk id="481" creationId="{9622112F-C3FE-AC51-3508-906110376AE0}"/>
          </ac:spMkLst>
        </pc:spChg>
        <pc:spChg chg="mod">
          <ac:chgData name="Angela Chalhoub" userId="37d5dbaf-a4fe-4050-a0a2-028a6325c251" providerId="ADAL" clId="{2FEB8077-8402-4BFC-83A4-13E21897539C}" dt="2022-06-22T18:37:04.204" v="416" actId="1035"/>
          <ac:spMkLst>
            <pc:docMk/>
            <pc:sldMk cId="3759204614" sldId="494"/>
            <ac:spMk id="483" creationId="{24603439-8745-0C1D-AE03-21A515420970}"/>
          </ac:spMkLst>
        </pc:spChg>
        <pc:spChg chg="mod">
          <ac:chgData name="Angela Chalhoub" userId="37d5dbaf-a4fe-4050-a0a2-028a6325c251" providerId="ADAL" clId="{2FEB8077-8402-4BFC-83A4-13E21897539C}" dt="2022-06-22T18:37:04.204" v="416" actId="1035"/>
          <ac:spMkLst>
            <pc:docMk/>
            <pc:sldMk cId="3759204614" sldId="494"/>
            <ac:spMk id="484" creationId="{0245AFB3-DF76-48D5-337C-AF972E7F2650}"/>
          </ac:spMkLst>
        </pc:spChg>
        <pc:spChg chg="mod">
          <ac:chgData name="Angela Chalhoub" userId="37d5dbaf-a4fe-4050-a0a2-028a6325c251" providerId="ADAL" clId="{2FEB8077-8402-4BFC-83A4-13E21897539C}" dt="2022-06-22T18:37:04.204" v="416" actId="1035"/>
          <ac:spMkLst>
            <pc:docMk/>
            <pc:sldMk cId="3759204614" sldId="494"/>
            <ac:spMk id="485" creationId="{003538BC-7179-0986-B43C-BACAF7FC7F61}"/>
          </ac:spMkLst>
        </pc:spChg>
        <pc:spChg chg="mod">
          <ac:chgData name="Angela Chalhoub" userId="37d5dbaf-a4fe-4050-a0a2-028a6325c251" providerId="ADAL" clId="{2FEB8077-8402-4BFC-83A4-13E21897539C}" dt="2022-06-22T18:37:04.204" v="416" actId="1035"/>
          <ac:spMkLst>
            <pc:docMk/>
            <pc:sldMk cId="3759204614" sldId="494"/>
            <ac:spMk id="486" creationId="{20C6B7D7-2BB0-FA6A-D10D-4B64B781D46C}"/>
          </ac:spMkLst>
        </pc:spChg>
        <pc:spChg chg="mod">
          <ac:chgData name="Angela Chalhoub" userId="37d5dbaf-a4fe-4050-a0a2-028a6325c251" providerId="ADAL" clId="{2FEB8077-8402-4BFC-83A4-13E21897539C}" dt="2022-06-22T18:37:04.204" v="416" actId="1035"/>
          <ac:spMkLst>
            <pc:docMk/>
            <pc:sldMk cId="3759204614" sldId="494"/>
            <ac:spMk id="487" creationId="{2C1732AE-824B-86D2-54C8-241914F6CBA1}"/>
          </ac:spMkLst>
        </pc:spChg>
        <pc:spChg chg="mod">
          <ac:chgData name="Angela Chalhoub" userId="37d5dbaf-a4fe-4050-a0a2-028a6325c251" providerId="ADAL" clId="{2FEB8077-8402-4BFC-83A4-13E21897539C}" dt="2022-06-22T18:37:04.204" v="416" actId="1035"/>
          <ac:spMkLst>
            <pc:docMk/>
            <pc:sldMk cId="3759204614" sldId="494"/>
            <ac:spMk id="488" creationId="{738000A5-FB87-5430-D628-694E679D6383}"/>
          </ac:spMkLst>
        </pc:spChg>
        <pc:spChg chg="mod">
          <ac:chgData name="Angela Chalhoub" userId="37d5dbaf-a4fe-4050-a0a2-028a6325c251" providerId="ADAL" clId="{2FEB8077-8402-4BFC-83A4-13E21897539C}" dt="2022-06-22T18:37:04.204" v="416" actId="1035"/>
          <ac:spMkLst>
            <pc:docMk/>
            <pc:sldMk cId="3759204614" sldId="494"/>
            <ac:spMk id="489" creationId="{7620CA25-D39A-8D37-203E-F7EC07DCA690}"/>
          </ac:spMkLst>
        </pc:spChg>
        <pc:spChg chg="mod">
          <ac:chgData name="Angela Chalhoub" userId="37d5dbaf-a4fe-4050-a0a2-028a6325c251" providerId="ADAL" clId="{2FEB8077-8402-4BFC-83A4-13E21897539C}" dt="2022-06-22T18:31:59.522" v="332" actId="1076"/>
          <ac:spMkLst>
            <pc:docMk/>
            <pc:sldMk cId="3759204614" sldId="494"/>
            <ac:spMk id="526" creationId="{4E374B83-043B-3CA2-E6D3-E6AE1AEEC2A9}"/>
          </ac:spMkLst>
        </pc:spChg>
        <pc:spChg chg="mod">
          <ac:chgData name="Angela Chalhoub" userId="37d5dbaf-a4fe-4050-a0a2-028a6325c251" providerId="ADAL" clId="{2FEB8077-8402-4BFC-83A4-13E21897539C}" dt="2022-06-22T18:32:08.230" v="334" actId="1076"/>
          <ac:spMkLst>
            <pc:docMk/>
            <pc:sldMk cId="3759204614" sldId="494"/>
            <ac:spMk id="539" creationId="{59977670-6EC2-DCC0-CF2C-117D577E886C}"/>
          </ac:spMkLst>
        </pc:spChg>
        <pc:spChg chg="mod">
          <ac:chgData name="Angela Chalhoub" userId="37d5dbaf-a4fe-4050-a0a2-028a6325c251" providerId="ADAL" clId="{2FEB8077-8402-4BFC-83A4-13E21897539C}" dt="2022-06-22T18:32:08.230" v="334" actId="1076"/>
          <ac:spMkLst>
            <pc:docMk/>
            <pc:sldMk cId="3759204614" sldId="494"/>
            <ac:spMk id="540" creationId="{FEB36B58-0CE9-F983-2774-58ECF0030C15}"/>
          </ac:spMkLst>
        </pc:spChg>
        <pc:spChg chg="mod">
          <ac:chgData name="Angela Chalhoub" userId="37d5dbaf-a4fe-4050-a0a2-028a6325c251" providerId="ADAL" clId="{2FEB8077-8402-4BFC-83A4-13E21897539C}" dt="2022-06-22T18:32:08.230" v="334" actId="1076"/>
          <ac:spMkLst>
            <pc:docMk/>
            <pc:sldMk cId="3759204614" sldId="494"/>
            <ac:spMk id="541" creationId="{06168C0D-CFF7-2670-5996-F4E45C4C1D78}"/>
          </ac:spMkLst>
        </pc:spChg>
        <pc:spChg chg="mod">
          <ac:chgData name="Angela Chalhoub" userId="37d5dbaf-a4fe-4050-a0a2-028a6325c251" providerId="ADAL" clId="{2FEB8077-8402-4BFC-83A4-13E21897539C}" dt="2022-06-22T18:32:08.230" v="334" actId="1076"/>
          <ac:spMkLst>
            <pc:docMk/>
            <pc:sldMk cId="3759204614" sldId="494"/>
            <ac:spMk id="542" creationId="{6E73A7F0-9E75-AF00-8257-CF85E7D01F2D}"/>
          </ac:spMkLst>
        </pc:spChg>
        <pc:spChg chg="mod">
          <ac:chgData name="Angela Chalhoub" userId="37d5dbaf-a4fe-4050-a0a2-028a6325c251" providerId="ADAL" clId="{2FEB8077-8402-4BFC-83A4-13E21897539C}" dt="2022-06-22T18:32:08.230" v="334" actId="1076"/>
          <ac:spMkLst>
            <pc:docMk/>
            <pc:sldMk cId="3759204614" sldId="494"/>
            <ac:spMk id="543" creationId="{6A2EAFCD-D847-827B-D197-234FF498D3F2}"/>
          </ac:spMkLst>
        </pc:spChg>
        <pc:spChg chg="mod">
          <ac:chgData name="Angela Chalhoub" userId="37d5dbaf-a4fe-4050-a0a2-028a6325c251" providerId="ADAL" clId="{2FEB8077-8402-4BFC-83A4-13E21897539C}" dt="2022-06-22T18:32:08.230" v="334" actId="1076"/>
          <ac:spMkLst>
            <pc:docMk/>
            <pc:sldMk cId="3759204614" sldId="494"/>
            <ac:spMk id="544" creationId="{BEA81A14-4D55-2449-016F-90A551BA2576}"/>
          </ac:spMkLst>
        </pc:spChg>
        <pc:spChg chg="mod">
          <ac:chgData name="Angela Chalhoub" userId="37d5dbaf-a4fe-4050-a0a2-028a6325c251" providerId="ADAL" clId="{2FEB8077-8402-4BFC-83A4-13E21897539C}" dt="2022-06-22T18:32:04.130" v="333" actId="1076"/>
          <ac:spMkLst>
            <pc:docMk/>
            <pc:sldMk cId="3759204614" sldId="494"/>
            <ac:spMk id="545" creationId="{4B74D941-5DD4-942F-721F-60C802E23747}"/>
          </ac:spMkLst>
        </pc:spChg>
        <pc:spChg chg="mod">
          <ac:chgData name="Angela Chalhoub" userId="37d5dbaf-a4fe-4050-a0a2-028a6325c251" providerId="ADAL" clId="{2FEB8077-8402-4BFC-83A4-13E21897539C}" dt="2022-06-22T18:31:50.874" v="330" actId="1076"/>
          <ac:spMkLst>
            <pc:docMk/>
            <pc:sldMk cId="3759204614" sldId="494"/>
            <ac:spMk id="546" creationId="{04A3C75D-80A7-1FA6-837D-F8D9230F0B18}"/>
          </ac:spMkLst>
        </pc:spChg>
        <pc:spChg chg="mod">
          <ac:chgData name="Angela Chalhoub" userId="37d5dbaf-a4fe-4050-a0a2-028a6325c251" providerId="ADAL" clId="{2FEB8077-8402-4BFC-83A4-13E21897539C}" dt="2022-06-22T18:31:37.922" v="328" actId="1076"/>
          <ac:spMkLst>
            <pc:docMk/>
            <pc:sldMk cId="3759204614" sldId="494"/>
            <ac:spMk id="547" creationId="{1F2BBA21-6E7A-CEC3-287F-45710E8CD535}"/>
          </ac:spMkLst>
        </pc:spChg>
        <pc:spChg chg="mod">
          <ac:chgData name="Angela Chalhoub" userId="37d5dbaf-a4fe-4050-a0a2-028a6325c251" providerId="ADAL" clId="{2FEB8077-8402-4BFC-83A4-13E21897539C}" dt="2022-06-22T18:32:04.130" v="333" actId="1076"/>
          <ac:spMkLst>
            <pc:docMk/>
            <pc:sldMk cId="3759204614" sldId="494"/>
            <ac:spMk id="548" creationId="{CD2E6AFE-2DF6-DC65-2664-AC6A6D413167}"/>
          </ac:spMkLst>
        </pc:spChg>
        <pc:spChg chg="mod">
          <ac:chgData name="Angela Chalhoub" userId="37d5dbaf-a4fe-4050-a0a2-028a6325c251" providerId="ADAL" clId="{2FEB8077-8402-4BFC-83A4-13E21897539C}" dt="2022-06-22T18:31:09.060" v="323" actId="1076"/>
          <ac:spMkLst>
            <pc:docMk/>
            <pc:sldMk cId="3759204614" sldId="494"/>
            <ac:spMk id="549" creationId="{754B7329-D3F6-2509-5E0D-15EFBDDFFF48}"/>
          </ac:spMkLst>
        </pc:spChg>
        <pc:spChg chg="mod">
          <ac:chgData name="Angela Chalhoub" userId="37d5dbaf-a4fe-4050-a0a2-028a6325c251" providerId="ADAL" clId="{2FEB8077-8402-4BFC-83A4-13E21897539C}" dt="2022-06-22T18:37:04.204" v="416" actId="1035"/>
          <ac:spMkLst>
            <pc:docMk/>
            <pc:sldMk cId="3759204614" sldId="494"/>
            <ac:spMk id="552" creationId="{B59D125A-01D4-A9A4-5828-59A806C3215B}"/>
          </ac:spMkLst>
        </pc:spChg>
        <pc:spChg chg="mod">
          <ac:chgData name="Angela Chalhoub" userId="37d5dbaf-a4fe-4050-a0a2-028a6325c251" providerId="ADAL" clId="{2FEB8077-8402-4BFC-83A4-13E21897539C}" dt="2022-06-22T18:37:04.204" v="416" actId="1035"/>
          <ac:spMkLst>
            <pc:docMk/>
            <pc:sldMk cId="3759204614" sldId="494"/>
            <ac:spMk id="553" creationId="{E6E98471-C8BE-A472-FACC-CC6A4BE2F415}"/>
          </ac:spMkLst>
        </pc:spChg>
        <pc:spChg chg="mod">
          <ac:chgData name="Angela Chalhoub" userId="37d5dbaf-a4fe-4050-a0a2-028a6325c251" providerId="ADAL" clId="{2FEB8077-8402-4BFC-83A4-13E21897539C}" dt="2022-06-22T18:37:04.204" v="416" actId="1035"/>
          <ac:spMkLst>
            <pc:docMk/>
            <pc:sldMk cId="3759204614" sldId="494"/>
            <ac:spMk id="554" creationId="{C94CC719-5927-C9FB-A979-5659895D815F}"/>
          </ac:spMkLst>
        </pc:spChg>
        <pc:spChg chg="mod">
          <ac:chgData name="Angela Chalhoub" userId="37d5dbaf-a4fe-4050-a0a2-028a6325c251" providerId="ADAL" clId="{2FEB8077-8402-4BFC-83A4-13E21897539C}" dt="2022-06-22T18:37:04.204" v="416" actId="1035"/>
          <ac:spMkLst>
            <pc:docMk/>
            <pc:sldMk cId="3759204614" sldId="494"/>
            <ac:spMk id="556" creationId="{E3D6603E-DF77-A2F5-A7A3-6FBE5A954B21}"/>
          </ac:spMkLst>
        </pc:spChg>
        <pc:spChg chg="mod">
          <ac:chgData name="Angela Chalhoub" userId="37d5dbaf-a4fe-4050-a0a2-028a6325c251" providerId="ADAL" clId="{2FEB8077-8402-4BFC-83A4-13E21897539C}" dt="2022-06-22T18:33:31.322" v="350" actId="1076"/>
          <ac:spMkLst>
            <pc:docMk/>
            <pc:sldMk cId="3759204614" sldId="494"/>
            <ac:spMk id="557" creationId="{61C794FA-C557-75A6-F3E2-120704A9E5EB}"/>
          </ac:spMkLst>
        </pc:spChg>
        <pc:grpChg chg="mod">
          <ac:chgData name="Angela Chalhoub" userId="37d5dbaf-a4fe-4050-a0a2-028a6325c251" providerId="ADAL" clId="{2FEB8077-8402-4BFC-83A4-13E21897539C}" dt="2022-06-22T18:35:14.763" v="373" actId="1076"/>
          <ac:grpSpMkLst>
            <pc:docMk/>
            <pc:sldMk cId="3759204614" sldId="494"/>
            <ac:grpSpMk id="2" creationId="{9C64C6FD-63EF-45EB-8D24-9FE858C3A532}"/>
          </ac:grpSpMkLst>
        </pc:grpChg>
        <pc:grpChg chg="mod">
          <ac:chgData name="Angela Chalhoub" userId="37d5dbaf-a4fe-4050-a0a2-028a6325c251" providerId="ADAL" clId="{2FEB8077-8402-4BFC-83A4-13E21897539C}" dt="2022-06-22T18:33:03.987" v="345" actId="1076"/>
          <ac:grpSpMkLst>
            <pc:docMk/>
            <pc:sldMk cId="3759204614" sldId="494"/>
            <ac:grpSpMk id="5" creationId="{E842425C-AFEA-E97B-D57E-B63D5D6FBCA0}"/>
          </ac:grpSpMkLst>
        </pc:grpChg>
        <pc:grpChg chg="mod">
          <ac:chgData name="Angela Chalhoub" userId="37d5dbaf-a4fe-4050-a0a2-028a6325c251" providerId="ADAL" clId="{2FEB8077-8402-4BFC-83A4-13E21897539C}" dt="2022-06-22T18:37:04.204" v="416" actId="1035"/>
          <ac:grpSpMkLst>
            <pc:docMk/>
            <pc:sldMk cId="3759204614" sldId="494"/>
            <ac:grpSpMk id="474" creationId="{D8E29B38-F95B-D3B2-ED59-B3A432AB70FF}"/>
          </ac:grpSpMkLst>
        </pc:grpChg>
        <pc:grpChg chg="mod">
          <ac:chgData name="Angela Chalhoub" userId="37d5dbaf-a4fe-4050-a0a2-028a6325c251" providerId="ADAL" clId="{2FEB8077-8402-4BFC-83A4-13E21897539C}" dt="2022-06-22T18:37:04.204" v="416" actId="1035"/>
          <ac:grpSpMkLst>
            <pc:docMk/>
            <pc:sldMk cId="3759204614" sldId="494"/>
            <ac:grpSpMk id="482" creationId="{02300EA6-84BD-2004-0B92-D8D52AA72D21}"/>
          </ac:grpSpMkLst>
        </pc:grpChg>
        <pc:grpChg chg="mod">
          <ac:chgData name="Angela Chalhoub" userId="37d5dbaf-a4fe-4050-a0a2-028a6325c251" providerId="ADAL" clId="{2FEB8077-8402-4BFC-83A4-13E21897539C}" dt="2022-06-22T18:32:08.230" v="334" actId="1076"/>
          <ac:grpSpMkLst>
            <pc:docMk/>
            <pc:sldMk cId="3759204614" sldId="494"/>
            <ac:grpSpMk id="538" creationId="{21A4B4FC-F8C6-4A3F-C602-8100E3432110}"/>
          </ac:grpSpMkLst>
        </pc:grpChg>
        <pc:picChg chg="mod">
          <ac:chgData name="Angela Chalhoub" userId="37d5dbaf-a4fe-4050-a0a2-028a6325c251" providerId="ADAL" clId="{2FEB8077-8402-4BFC-83A4-13E21897539C}" dt="2022-06-22T18:35:02.778" v="371" actId="1076"/>
          <ac:picMkLst>
            <pc:docMk/>
            <pc:sldMk cId="3759204614" sldId="494"/>
            <ac:picMk id="4" creationId="{CBB25EC4-FE4A-83EF-7E0B-A18B440C54DC}"/>
          </ac:picMkLst>
        </pc:picChg>
        <pc:picChg chg="mod ord">
          <ac:chgData name="Angela Chalhoub" userId="37d5dbaf-a4fe-4050-a0a2-028a6325c251" providerId="ADAL" clId="{2FEB8077-8402-4BFC-83A4-13E21897539C}" dt="2022-06-22T18:35:55.122" v="385" actId="167"/>
          <ac:picMkLst>
            <pc:docMk/>
            <pc:sldMk cId="3759204614" sldId="494"/>
            <ac:picMk id="18" creationId="{84A31185-D686-CD46-BC62-35FC58ACA0D5}"/>
          </ac:picMkLst>
        </pc:picChg>
        <pc:picChg chg="mod">
          <ac:chgData name="Angela Chalhoub" userId="37d5dbaf-a4fe-4050-a0a2-028a6325c251" providerId="ADAL" clId="{2FEB8077-8402-4BFC-83A4-13E21897539C}" dt="2022-06-22T18:37:04.204" v="416" actId="1035"/>
          <ac:picMkLst>
            <pc:docMk/>
            <pc:sldMk cId="3759204614" sldId="494"/>
            <ac:picMk id="470" creationId="{3CD8066F-000D-3047-0BCC-F1E1765ED2CC}"/>
          </ac:picMkLst>
        </pc:picChg>
        <pc:cxnChg chg="mod">
          <ac:chgData name="Angela Chalhoub" userId="37d5dbaf-a4fe-4050-a0a2-028a6325c251" providerId="ADAL" clId="{2FEB8077-8402-4BFC-83A4-13E21897539C}" dt="2022-06-22T18:33:03.987" v="345" actId="1076"/>
          <ac:cxnSpMkLst>
            <pc:docMk/>
            <pc:sldMk cId="3759204614" sldId="494"/>
            <ac:cxnSpMk id="9" creationId="{EDA9713F-ADA9-6828-8B32-ABA2B36BEFCF}"/>
          </ac:cxnSpMkLst>
        </pc:cxnChg>
      </pc:sldChg>
      <pc:sldChg chg="delSp modSp add mod">
        <pc:chgData name="Angela Chalhoub" userId="37d5dbaf-a4fe-4050-a0a2-028a6325c251" providerId="ADAL" clId="{2FEB8077-8402-4BFC-83A4-13E21897539C}" dt="2022-06-22T18:37:16.873" v="421" actId="1035"/>
        <pc:sldMkLst>
          <pc:docMk/>
          <pc:sldMk cId="3503408884" sldId="495"/>
        </pc:sldMkLst>
        <pc:spChg chg="del">
          <ac:chgData name="Angela Chalhoub" userId="37d5dbaf-a4fe-4050-a0a2-028a6325c251" providerId="ADAL" clId="{2FEB8077-8402-4BFC-83A4-13E21897539C}" dt="2022-06-22T18:36:22.245" v="393" actId="478"/>
          <ac:spMkLst>
            <pc:docMk/>
            <pc:sldMk cId="3503408884" sldId="495"/>
            <ac:spMk id="3" creationId="{8AF1B31B-5C35-F4E7-0FC2-202E12946EFF}"/>
          </ac:spMkLst>
        </pc:spChg>
        <pc:spChg chg="mod">
          <ac:chgData name="Angela Chalhoub" userId="37d5dbaf-a4fe-4050-a0a2-028a6325c251" providerId="ADAL" clId="{2FEB8077-8402-4BFC-83A4-13E21897539C}" dt="2022-06-22T18:37:16.873" v="421" actId="1035"/>
          <ac:spMkLst>
            <pc:docMk/>
            <pc:sldMk cId="3503408884" sldId="495"/>
            <ac:spMk id="7" creationId="{D157F6BF-C7E0-1A0B-D8CF-4A36A21DCE6A}"/>
          </ac:spMkLst>
        </pc:spChg>
        <pc:spChg chg="del">
          <ac:chgData name="Angela Chalhoub" userId="37d5dbaf-a4fe-4050-a0a2-028a6325c251" providerId="ADAL" clId="{2FEB8077-8402-4BFC-83A4-13E21897539C}" dt="2022-06-22T18:36:23.752" v="395" actId="478"/>
          <ac:spMkLst>
            <pc:docMk/>
            <pc:sldMk cId="3503408884" sldId="495"/>
            <ac:spMk id="157" creationId="{704CCDF2-B902-3082-3B5A-85C922736260}"/>
          </ac:spMkLst>
        </pc:spChg>
        <pc:spChg chg="del">
          <ac:chgData name="Angela Chalhoub" userId="37d5dbaf-a4fe-4050-a0a2-028a6325c251" providerId="ADAL" clId="{2FEB8077-8402-4BFC-83A4-13E21897539C}" dt="2022-06-22T18:36:22.900" v="394" actId="478"/>
          <ac:spMkLst>
            <pc:docMk/>
            <pc:sldMk cId="3503408884" sldId="495"/>
            <ac:spMk id="161" creationId="{293ADC26-A7BD-A4D4-6BC0-B55AFD12737F}"/>
          </ac:spMkLst>
        </pc:spChg>
        <pc:spChg chg="del">
          <ac:chgData name="Angela Chalhoub" userId="37d5dbaf-a4fe-4050-a0a2-028a6325c251" providerId="ADAL" clId="{2FEB8077-8402-4BFC-83A4-13E21897539C}" dt="2022-06-22T18:36:28.793" v="396" actId="478"/>
          <ac:spMkLst>
            <pc:docMk/>
            <pc:sldMk cId="3503408884" sldId="495"/>
            <ac:spMk id="163" creationId="{CC3AE560-BB50-2123-D795-B1EB0F81882E}"/>
          </ac:spMkLst>
        </pc:spChg>
        <pc:spChg chg="mod">
          <ac:chgData name="Angela Chalhoub" userId="37d5dbaf-a4fe-4050-a0a2-028a6325c251" providerId="ADAL" clId="{2FEB8077-8402-4BFC-83A4-13E21897539C}" dt="2022-06-22T18:36:44.910" v="406" actId="1036"/>
          <ac:spMkLst>
            <pc:docMk/>
            <pc:sldMk cId="3503408884" sldId="495"/>
            <ac:spMk id="181" creationId="{47C51866-58FA-C8D7-7021-8FFF819FD065}"/>
          </ac:spMkLst>
        </pc:spChg>
        <pc:spChg chg="mod">
          <ac:chgData name="Angela Chalhoub" userId="37d5dbaf-a4fe-4050-a0a2-028a6325c251" providerId="ADAL" clId="{2FEB8077-8402-4BFC-83A4-13E21897539C}" dt="2022-06-22T18:36:48.087" v="411" actId="1035"/>
          <ac:spMkLst>
            <pc:docMk/>
            <pc:sldMk cId="3503408884" sldId="495"/>
            <ac:spMk id="273" creationId="{BD8C0424-E868-3414-FD9D-9D4F07A4BCD7}"/>
          </ac:spMkLst>
        </pc:spChg>
        <pc:spChg chg="mod">
          <ac:chgData name="Angela Chalhoub" userId="37d5dbaf-a4fe-4050-a0a2-028a6325c251" providerId="ADAL" clId="{2FEB8077-8402-4BFC-83A4-13E21897539C}" dt="2022-06-22T18:36:48.087" v="411" actId="1035"/>
          <ac:spMkLst>
            <pc:docMk/>
            <pc:sldMk cId="3503408884" sldId="495"/>
            <ac:spMk id="274" creationId="{1F919DA5-39BD-40ED-84F8-1BDC92855EC2}"/>
          </ac:spMkLst>
        </pc:spChg>
        <pc:spChg chg="mod">
          <ac:chgData name="Angela Chalhoub" userId="37d5dbaf-a4fe-4050-a0a2-028a6325c251" providerId="ADAL" clId="{2FEB8077-8402-4BFC-83A4-13E21897539C}" dt="2022-06-22T18:36:48.087" v="411" actId="1035"/>
          <ac:spMkLst>
            <pc:docMk/>
            <pc:sldMk cId="3503408884" sldId="495"/>
            <ac:spMk id="475" creationId="{D11B2990-8E7C-5CC2-93F2-2F8B50AE3123}"/>
          </ac:spMkLst>
        </pc:spChg>
        <pc:spChg chg="mod">
          <ac:chgData name="Angela Chalhoub" userId="37d5dbaf-a4fe-4050-a0a2-028a6325c251" providerId="ADAL" clId="{2FEB8077-8402-4BFC-83A4-13E21897539C}" dt="2022-06-22T18:36:48.087" v="411" actId="1035"/>
          <ac:spMkLst>
            <pc:docMk/>
            <pc:sldMk cId="3503408884" sldId="495"/>
            <ac:spMk id="476" creationId="{EABCE4DD-1F3D-3319-789D-F47625A8BB6C}"/>
          </ac:spMkLst>
        </pc:spChg>
        <pc:spChg chg="mod">
          <ac:chgData name="Angela Chalhoub" userId="37d5dbaf-a4fe-4050-a0a2-028a6325c251" providerId="ADAL" clId="{2FEB8077-8402-4BFC-83A4-13E21897539C}" dt="2022-06-22T18:36:48.087" v="411" actId="1035"/>
          <ac:spMkLst>
            <pc:docMk/>
            <pc:sldMk cId="3503408884" sldId="495"/>
            <ac:spMk id="477" creationId="{C83915AF-C446-8E9F-3E05-946A60C7BE01}"/>
          </ac:spMkLst>
        </pc:spChg>
        <pc:spChg chg="mod">
          <ac:chgData name="Angela Chalhoub" userId="37d5dbaf-a4fe-4050-a0a2-028a6325c251" providerId="ADAL" clId="{2FEB8077-8402-4BFC-83A4-13E21897539C}" dt="2022-06-22T18:36:48.087" v="411" actId="1035"/>
          <ac:spMkLst>
            <pc:docMk/>
            <pc:sldMk cId="3503408884" sldId="495"/>
            <ac:spMk id="478" creationId="{18991140-E9F6-38EB-69C3-9932DBD0D977}"/>
          </ac:spMkLst>
        </pc:spChg>
        <pc:spChg chg="mod">
          <ac:chgData name="Angela Chalhoub" userId="37d5dbaf-a4fe-4050-a0a2-028a6325c251" providerId="ADAL" clId="{2FEB8077-8402-4BFC-83A4-13E21897539C}" dt="2022-06-22T18:36:48.087" v="411" actId="1035"/>
          <ac:spMkLst>
            <pc:docMk/>
            <pc:sldMk cId="3503408884" sldId="495"/>
            <ac:spMk id="479" creationId="{7303AAEA-9ADD-B773-888D-75C291BDC3C9}"/>
          </ac:spMkLst>
        </pc:spChg>
        <pc:spChg chg="mod">
          <ac:chgData name="Angela Chalhoub" userId="37d5dbaf-a4fe-4050-a0a2-028a6325c251" providerId="ADAL" clId="{2FEB8077-8402-4BFC-83A4-13E21897539C}" dt="2022-06-22T18:36:48.087" v="411" actId="1035"/>
          <ac:spMkLst>
            <pc:docMk/>
            <pc:sldMk cId="3503408884" sldId="495"/>
            <ac:spMk id="480" creationId="{0C8FA5DD-5B56-1428-A548-1793F77DEB44}"/>
          </ac:spMkLst>
        </pc:spChg>
        <pc:spChg chg="mod">
          <ac:chgData name="Angela Chalhoub" userId="37d5dbaf-a4fe-4050-a0a2-028a6325c251" providerId="ADAL" clId="{2FEB8077-8402-4BFC-83A4-13E21897539C}" dt="2022-06-22T18:36:48.087" v="411" actId="1035"/>
          <ac:spMkLst>
            <pc:docMk/>
            <pc:sldMk cId="3503408884" sldId="495"/>
            <ac:spMk id="481" creationId="{9622112F-C3FE-AC51-3508-906110376AE0}"/>
          </ac:spMkLst>
        </pc:spChg>
        <pc:spChg chg="mod">
          <ac:chgData name="Angela Chalhoub" userId="37d5dbaf-a4fe-4050-a0a2-028a6325c251" providerId="ADAL" clId="{2FEB8077-8402-4BFC-83A4-13E21897539C}" dt="2022-06-22T18:36:48.087" v="411" actId="1035"/>
          <ac:spMkLst>
            <pc:docMk/>
            <pc:sldMk cId="3503408884" sldId="495"/>
            <ac:spMk id="483" creationId="{24603439-8745-0C1D-AE03-21A515420970}"/>
          </ac:spMkLst>
        </pc:spChg>
        <pc:spChg chg="mod">
          <ac:chgData name="Angela Chalhoub" userId="37d5dbaf-a4fe-4050-a0a2-028a6325c251" providerId="ADAL" clId="{2FEB8077-8402-4BFC-83A4-13E21897539C}" dt="2022-06-22T18:36:48.087" v="411" actId="1035"/>
          <ac:spMkLst>
            <pc:docMk/>
            <pc:sldMk cId="3503408884" sldId="495"/>
            <ac:spMk id="484" creationId="{0245AFB3-DF76-48D5-337C-AF972E7F2650}"/>
          </ac:spMkLst>
        </pc:spChg>
        <pc:spChg chg="mod">
          <ac:chgData name="Angela Chalhoub" userId="37d5dbaf-a4fe-4050-a0a2-028a6325c251" providerId="ADAL" clId="{2FEB8077-8402-4BFC-83A4-13E21897539C}" dt="2022-06-22T18:36:48.087" v="411" actId="1035"/>
          <ac:spMkLst>
            <pc:docMk/>
            <pc:sldMk cId="3503408884" sldId="495"/>
            <ac:spMk id="485" creationId="{003538BC-7179-0986-B43C-BACAF7FC7F61}"/>
          </ac:spMkLst>
        </pc:spChg>
        <pc:spChg chg="mod">
          <ac:chgData name="Angela Chalhoub" userId="37d5dbaf-a4fe-4050-a0a2-028a6325c251" providerId="ADAL" clId="{2FEB8077-8402-4BFC-83A4-13E21897539C}" dt="2022-06-22T18:36:48.087" v="411" actId="1035"/>
          <ac:spMkLst>
            <pc:docMk/>
            <pc:sldMk cId="3503408884" sldId="495"/>
            <ac:spMk id="486" creationId="{20C6B7D7-2BB0-FA6A-D10D-4B64B781D46C}"/>
          </ac:spMkLst>
        </pc:spChg>
        <pc:spChg chg="mod">
          <ac:chgData name="Angela Chalhoub" userId="37d5dbaf-a4fe-4050-a0a2-028a6325c251" providerId="ADAL" clId="{2FEB8077-8402-4BFC-83A4-13E21897539C}" dt="2022-06-22T18:36:48.087" v="411" actId="1035"/>
          <ac:spMkLst>
            <pc:docMk/>
            <pc:sldMk cId="3503408884" sldId="495"/>
            <ac:spMk id="487" creationId="{2C1732AE-824B-86D2-54C8-241914F6CBA1}"/>
          </ac:spMkLst>
        </pc:spChg>
        <pc:spChg chg="mod">
          <ac:chgData name="Angela Chalhoub" userId="37d5dbaf-a4fe-4050-a0a2-028a6325c251" providerId="ADAL" clId="{2FEB8077-8402-4BFC-83A4-13E21897539C}" dt="2022-06-22T18:36:48.087" v="411" actId="1035"/>
          <ac:spMkLst>
            <pc:docMk/>
            <pc:sldMk cId="3503408884" sldId="495"/>
            <ac:spMk id="488" creationId="{738000A5-FB87-5430-D628-694E679D6383}"/>
          </ac:spMkLst>
        </pc:spChg>
        <pc:spChg chg="mod">
          <ac:chgData name="Angela Chalhoub" userId="37d5dbaf-a4fe-4050-a0a2-028a6325c251" providerId="ADAL" clId="{2FEB8077-8402-4BFC-83A4-13E21897539C}" dt="2022-06-22T18:36:48.087" v="411" actId="1035"/>
          <ac:spMkLst>
            <pc:docMk/>
            <pc:sldMk cId="3503408884" sldId="495"/>
            <ac:spMk id="489" creationId="{7620CA25-D39A-8D37-203E-F7EC07DCA690}"/>
          </ac:spMkLst>
        </pc:spChg>
        <pc:spChg chg="mod">
          <ac:chgData name="Angela Chalhoub" userId="37d5dbaf-a4fe-4050-a0a2-028a6325c251" providerId="ADAL" clId="{2FEB8077-8402-4BFC-83A4-13E21897539C}" dt="2022-06-22T18:36:48.087" v="411" actId="1035"/>
          <ac:spMkLst>
            <pc:docMk/>
            <pc:sldMk cId="3503408884" sldId="495"/>
            <ac:spMk id="552" creationId="{B59D125A-01D4-A9A4-5828-59A806C3215B}"/>
          </ac:spMkLst>
        </pc:spChg>
        <pc:spChg chg="mod">
          <ac:chgData name="Angela Chalhoub" userId="37d5dbaf-a4fe-4050-a0a2-028a6325c251" providerId="ADAL" clId="{2FEB8077-8402-4BFC-83A4-13E21897539C}" dt="2022-06-22T18:36:48.087" v="411" actId="1035"/>
          <ac:spMkLst>
            <pc:docMk/>
            <pc:sldMk cId="3503408884" sldId="495"/>
            <ac:spMk id="553" creationId="{E6E98471-C8BE-A472-FACC-CC6A4BE2F415}"/>
          </ac:spMkLst>
        </pc:spChg>
        <pc:spChg chg="mod">
          <ac:chgData name="Angela Chalhoub" userId="37d5dbaf-a4fe-4050-a0a2-028a6325c251" providerId="ADAL" clId="{2FEB8077-8402-4BFC-83A4-13E21897539C}" dt="2022-06-22T18:36:48.087" v="411" actId="1035"/>
          <ac:spMkLst>
            <pc:docMk/>
            <pc:sldMk cId="3503408884" sldId="495"/>
            <ac:spMk id="554" creationId="{C94CC719-5927-C9FB-A979-5659895D815F}"/>
          </ac:spMkLst>
        </pc:spChg>
        <pc:spChg chg="mod">
          <ac:chgData name="Angela Chalhoub" userId="37d5dbaf-a4fe-4050-a0a2-028a6325c251" providerId="ADAL" clId="{2FEB8077-8402-4BFC-83A4-13E21897539C}" dt="2022-06-22T18:36:48.087" v="411" actId="1035"/>
          <ac:spMkLst>
            <pc:docMk/>
            <pc:sldMk cId="3503408884" sldId="495"/>
            <ac:spMk id="556" creationId="{E3D6603E-DF77-A2F5-A7A3-6FBE5A954B21}"/>
          </ac:spMkLst>
        </pc:spChg>
        <pc:grpChg chg="mod">
          <ac:chgData name="Angela Chalhoub" userId="37d5dbaf-a4fe-4050-a0a2-028a6325c251" providerId="ADAL" clId="{2FEB8077-8402-4BFC-83A4-13E21897539C}" dt="2022-06-22T18:36:48.087" v="411" actId="1035"/>
          <ac:grpSpMkLst>
            <pc:docMk/>
            <pc:sldMk cId="3503408884" sldId="495"/>
            <ac:grpSpMk id="474" creationId="{D8E29B38-F95B-D3B2-ED59-B3A432AB70FF}"/>
          </ac:grpSpMkLst>
        </pc:grpChg>
        <pc:grpChg chg="mod">
          <ac:chgData name="Angela Chalhoub" userId="37d5dbaf-a4fe-4050-a0a2-028a6325c251" providerId="ADAL" clId="{2FEB8077-8402-4BFC-83A4-13E21897539C}" dt="2022-06-22T18:36:48.087" v="411" actId="1035"/>
          <ac:grpSpMkLst>
            <pc:docMk/>
            <pc:sldMk cId="3503408884" sldId="495"/>
            <ac:grpSpMk id="482" creationId="{02300EA6-84BD-2004-0B92-D8D52AA72D21}"/>
          </ac:grpSpMkLst>
        </pc:grpChg>
        <pc:picChg chg="mod">
          <ac:chgData name="Angela Chalhoub" userId="37d5dbaf-a4fe-4050-a0a2-028a6325c251" providerId="ADAL" clId="{2FEB8077-8402-4BFC-83A4-13E21897539C}" dt="2022-06-22T18:36:48.087" v="411" actId="1035"/>
          <ac:picMkLst>
            <pc:docMk/>
            <pc:sldMk cId="3503408884" sldId="495"/>
            <ac:picMk id="470" creationId="{3CD8066F-000D-3047-0BCC-F1E1765ED2CC}"/>
          </ac:picMkLst>
        </pc:picChg>
        <pc:cxnChg chg="mod">
          <ac:chgData name="Angela Chalhoub" userId="37d5dbaf-a4fe-4050-a0a2-028a6325c251" providerId="ADAL" clId="{2FEB8077-8402-4BFC-83A4-13E21897539C}" dt="2022-06-22T18:36:48.087" v="411" actId="1035"/>
          <ac:cxnSpMkLst>
            <pc:docMk/>
            <pc:sldMk cId="3503408884" sldId="495"/>
            <ac:cxnSpMk id="156" creationId="{24602BFF-2B44-1E3C-1D8E-35699BEF73FD}"/>
          </ac:cxnSpMkLst>
        </pc:cxnChg>
      </pc:sldChg>
    </pc:docChg>
  </pc:docChgLst>
  <pc:docChgLst>
    <pc:chgData name="Peter Johnson" userId="2dd2791b-c59e-47d4-9c84-c08ab04e7140" providerId="ADAL" clId="{22B3695C-DD50-4BAE-B017-CF56E75F7098}"/>
    <pc:docChg chg="modSld">
      <pc:chgData name="Peter Johnson" userId="2dd2791b-c59e-47d4-9c84-c08ab04e7140" providerId="ADAL" clId="{22B3695C-DD50-4BAE-B017-CF56E75F7098}" dt="2024-08-12T19:10:33.696" v="8" actId="20577"/>
      <pc:docMkLst>
        <pc:docMk/>
      </pc:docMkLst>
      <pc:sldChg chg="modSp mod">
        <pc:chgData name="Peter Johnson" userId="2dd2791b-c59e-47d4-9c84-c08ab04e7140" providerId="ADAL" clId="{22B3695C-DD50-4BAE-B017-CF56E75F7098}" dt="2024-08-12T19:10:33.696" v="8" actId="20577"/>
        <pc:sldMkLst>
          <pc:docMk/>
          <pc:sldMk cId="3503408884" sldId="495"/>
        </pc:sldMkLst>
        <pc:spChg chg="mod">
          <ac:chgData name="Peter Johnson" userId="2dd2791b-c59e-47d4-9c84-c08ab04e7140" providerId="ADAL" clId="{22B3695C-DD50-4BAE-B017-CF56E75F7098}" dt="2024-08-12T19:10:33.696" v="8" actId="20577"/>
          <ac:spMkLst>
            <pc:docMk/>
            <pc:sldMk cId="3503408884" sldId="495"/>
            <ac:spMk id="8" creationId="{9EFCAE5A-024C-FD6E-6B32-581B75C58117}"/>
          </ac:spMkLst>
        </pc:spChg>
      </pc:sldChg>
    </pc:docChg>
  </pc:docChgLst>
  <pc:docChgLst>
    <pc:chgData name="Eric Oberhart" userId="95e53057-1331-419a-a3d5-d4b54a851707" providerId="ADAL" clId="{040560AA-CD17-47DA-9579-E50C53C7F0FF}"/>
    <pc:docChg chg="undo custSel addSld delSld modSld sldOrd">
      <pc:chgData name="Eric Oberhart" userId="95e53057-1331-419a-a3d5-d4b54a851707" providerId="ADAL" clId="{040560AA-CD17-47DA-9579-E50C53C7F0FF}" dt="2022-06-16T22:13:29.314" v="1152" actId="20577"/>
      <pc:docMkLst>
        <pc:docMk/>
      </pc:docMkLst>
      <pc:sldChg chg="modSp mod">
        <pc:chgData name="Eric Oberhart" userId="95e53057-1331-419a-a3d5-d4b54a851707" providerId="ADAL" clId="{040560AA-CD17-47DA-9579-E50C53C7F0FF}" dt="2022-06-16T21:01:42.323" v="0" actId="29295"/>
        <pc:sldMkLst>
          <pc:docMk/>
          <pc:sldMk cId="2365837578" sldId="260"/>
        </pc:sldMkLst>
        <pc:picChg chg="mod">
          <ac:chgData name="Eric Oberhart" userId="95e53057-1331-419a-a3d5-d4b54a851707" providerId="ADAL" clId="{040560AA-CD17-47DA-9579-E50C53C7F0FF}" dt="2022-06-16T21:01:42.323" v="0" actId="29295"/>
          <ac:picMkLst>
            <pc:docMk/>
            <pc:sldMk cId="2365837578" sldId="260"/>
            <ac:picMk id="94" creationId="{EEA650AC-4DA5-BD82-BC4A-B7C4C2C2B3F8}"/>
          </ac:picMkLst>
        </pc:picChg>
      </pc:sldChg>
      <pc:sldChg chg="addSp delSp modSp add mod ord">
        <pc:chgData name="Eric Oberhart" userId="95e53057-1331-419a-a3d5-d4b54a851707" providerId="ADAL" clId="{040560AA-CD17-47DA-9579-E50C53C7F0FF}" dt="2022-06-16T22:13:29.314" v="1152" actId="20577"/>
        <pc:sldMkLst>
          <pc:docMk/>
          <pc:sldMk cId="1242015276" sldId="261"/>
        </pc:sldMkLst>
        <pc:spChg chg="mod">
          <ac:chgData name="Eric Oberhart" userId="95e53057-1331-419a-a3d5-d4b54a851707" providerId="ADAL" clId="{040560AA-CD17-47DA-9579-E50C53C7F0FF}" dt="2022-06-16T21:05:51.920" v="29" actId="1076"/>
          <ac:spMkLst>
            <pc:docMk/>
            <pc:sldMk cId="1242015276" sldId="261"/>
            <ac:spMk id="7" creationId="{D157F6BF-C7E0-1A0B-D8CF-4A36A21DCE6A}"/>
          </ac:spMkLst>
        </pc:spChg>
        <pc:spChg chg="mod">
          <ac:chgData name="Eric Oberhart" userId="95e53057-1331-419a-a3d5-d4b54a851707" providerId="ADAL" clId="{040560AA-CD17-47DA-9579-E50C53C7F0FF}" dt="2022-06-16T21:46:49.565" v="310" actId="1076"/>
          <ac:spMkLst>
            <pc:docMk/>
            <pc:sldMk cId="1242015276" sldId="261"/>
            <ac:spMk id="8" creationId="{9EFCAE5A-024C-FD6E-6B32-581B75C58117}"/>
          </ac:spMkLst>
        </pc:spChg>
        <pc:spChg chg="add mod">
          <ac:chgData name="Eric Oberhart" userId="95e53057-1331-419a-a3d5-d4b54a851707" providerId="ADAL" clId="{040560AA-CD17-47DA-9579-E50C53C7F0FF}" dt="2022-06-16T22:11:19.300" v="1089" actId="1076"/>
          <ac:spMkLst>
            <pc:docMk/>
            <pc:sldMk cId="1242015276" sldId="261"/>
            <ac:spMk id="21" creationId="{98D6E59F-7D8C-B169-C8D6-042EE0AA8A10}"/>
          </ac:spMkLst>
        </pc:spChg>
        <pc:spChg chg="add del mod ord">
          <ac:chgData name="Eric Oberhart" userId="95e53057-1331-419a-a3d5-d4b54a851707" providerId="ADAL" clId="{040560AA-CD17-47DA-9579-E50C53C7F0FF}" dt="2022-06-16T22:06:36.163" v="885" actId="478"/>
          <ac:spMkLst>
            <pc:docMk/>
            <pc:sldMk cId="1242015276" sldId="261"/>
            <ac:spMk id="22" creationId="{27FE4380-1F07-55AB-E457-3149931B848B}"/>
          </ac:spMkLst>
        </pc:spChg>
        <pc:spChg chg="mod">
          <ac:chgData name="Eric Oberhart" userId="95e53057-1331-419a-a3d5-d4b54a851707" providerId="ADAL" clId="{040560AA-CD17-47DA-9579-E50C53C7F0FF}" dt="2022-06-16T22:11:42.887" v="1118" actId="1036"/>
          <ac:spMkLst>
            <pc:docMk/>
            <pc:sldMk cId="1242015276" sldId="261"/>
            <ac:spMk id="96" creationId="{DAE237CF-7515-605B-A785-32F1E9CBE540}"/>
          </ac:spMkLst>
        </pc:spChg>
        <pc:spChg chg="del mod">
          <ac:chgData name="Eric Oberhart" userId="95e53057-1331-419a-a3d5-d4b54a851707" providerId="ADAL" clId="{040560AA-CD17-47DA-9579-E50C53C7F0FF}" dt="2022-06-16T21:52:29.221" v="481" actId="478"/>
          <ac:spMkLst>
            <pc:docMk/>
            <pc:sldMk cId="1242015276" sldId="261"/>
            <ac:spMk id="140" creationId="{1D2054E8-4286-6A9C-2B15-8C108CA58D64}"/>
          </ac:spMkLst>
        </pc:spChg>
        <pc:spChg chg="mod">
          <ac:chgData name="Eric Oberhart" userId="95e53057-1331-419a-a3d5-d4b54a851707" providerId="ADAL" clId="{040560AA-CD17-47DA-9579-E50C53C7F0FF}" dt="2022-06-16T22:02:35.138" v="804" actId="1076"/>
          <ac:spMkLst>
            <pc:docMk/>
            <pc:sldMk cId="1242015276" sldId="261"/>
            <ac:spMk id="142" creationId="{BB9448EB-6C37-37C3-518D-0DEB14886834}"/>
          </ac:spMkLst>
        </pc:spChg>
        <pc:spChg chg="mod">
          <ac:chgData name="Eric Oberhart" userId="95e53057-1331-419a-a3d5-d4b54a851707" providerId="ADAL" clId="{040560AA-CD17-47DA-9579-E50C53C7F0FF}" dt="2022-06-16T22:03:02.194" v="815" actId="1076"/>
          <ac:spMkLst>
            <pc:docMk/>
            <pc:sldMk cId="1242015276" sldId="261"/>
            <ac:spMk id="145" creationId="{BE19F234-E418-6844-3D3B-1102796AEA60}"/>
          </ac:spMkLst>
        </pc:spChg>
        <pc:spChg chg="mod">
          <ac:chgData name="Eric Oberhart" userId="95e53057-1331-419a-a3d5-d4b54a851707" providerId="ADAL" clId="{040560AA-CD17-47DA-9579-E50C53C7F0FF}" dt="2022-06-16T22:03:02.194" v="815" actId="1076"/>
          <ac:spMkLst>
            <pc:docMk/>
            <pc:sldMk cId="1242015276" sldId="261"/>
            <ac:spMk id="147" creationId="{23911DEA-39A9-B813-5183-F26408E496D0}"/>
          </ac:spMkLst>
        </pc:spChg>
        <pc:spChg chg="mod">
          <ac:chgData name="Eric Oberhart" userId="95e53057-1331-419a-a3d5-d4b54a851707" providerId="ADAL" clId="{040560AA-CD17-47DA-9579-E50C53C7F0FF}" dt="2022-06-16T22:03:02.194" v="815" actId="1076"/>
          <ac:spMkLst>
            <pc:docMk/>
            <pc:sldMk cId="1242015276" sldId="261"/>
            <ac:spMk id="148" creationId="{7A53858E-D8FA-7E7A-1563-0CE790A96F36}"/>
          </ac:spMkLst>
        </pc:spChg>
        <pc:spChg chg="mod">
          <ac:chgData name="Eric Oberhart" userId="95e53057-1331-419a-a3d5-d4b54a851707" providerId="ADAL" clId="{040560AA-CD17-47DA-9579-E50C53C7F0FF}" dt="2022-06-16T21:52:43.729" v="482" actId="165"/>
          <ac:spMkLst>
            <pc:docMk/>
            <pc:sldMk cId="1242015276" sldId="261"/>
            <ac:spMk id="153" creationId="{C07EC88D-5F58-E146-BFFD-FA7BEB5416B4}"/>
          </ac:spMkLst>
        </pc:spChg>
        <pc:spChg chg="mod">
          <ac:chgData name="Eric Oberhart" userId="95e53057-1331-419a-a3d5-d4b54a851707" providerId="ADAL" clId="{040560AA-CD17-47DA-9579-E50C53C7F0FF}" dt="2022-06-16T21:52:43.729" v="482" actId="165"/>
          <ac:spMkLst>
            <pc:docMk/>
            <pc:sldMk cId="1242015276" sldId="261"/>
            <ac:spMk id="154" creationId="{C38E3518-13BC-7851-2655-36D87EB4A5C0}"/>
          </ac:spMkLst>
        </pc:spChg>
        <pc:spChg chg="mod">
          <ac:chgData name="Eric Oberhart" userId="95e53057-1331-419a-a3d5-d4b54a851707" providerId="ADAL" clId="{040560AA-CD17-47DA-9579-E50C53C7F0FF}" dt="2022-06-16T21:52:43.729" v="482" actId="165"/>
          <ac:spMkLst>
            <pc:docMk/>
            <pc:sldMk cId="1242015276" sldId="261"/>
            <ac:spMk id="155" creationId="{BA159D2C-C83B-248E-F98C-C1BEF653B1BB}"/>
          </ac:spMkLst>
        </pc:spChg>
        <pc:spChg chg="mod">
          <ac:chgData name="Eric Oberhart" userId="95e53057-1331-419a-a3d5-d4b54a851707" providerId="ADAL" clId="{040560AA-CD17-47DA-9579-E50C53C7F0FF}" dt="2022-06-16T22:02:51.972" v="810" actId="1076"/>
          <ac:spMkLst>
            <pc:docMk/>
            <pc:sldMk cId="1242015276" sldId="261"/>
            <ac:spMk id="158" creationId="{CE85B3FC-08EA-C5A2-FF4C-44C5DF289569}"/>
          </ac:spMkLst>
        </pc:spChg>
        <pc:spChg chg="mod">
          <ac:chgData name="Eric Oberhart" userId="95e53057-1331-419a-a3d5-d4b54a851707" providerId="ADAL" clId="{040560AA-CD17-47DA-9579-E50C53C7F0FF}" dt="2022-06-16T22:11:19.300" v="1089" actId="1076"/>
          <ac:spMkLst>
            <pc:docMk/>
            <pc:sldMk cId="1242015276" sldId="261"/>
            <ac:spMk id="160" creationId="{FE495233-A42C-AC3D-E2C1-DEE96D2653B5}"/>
          </ac:spMkLst>
        </pc:spChg>
        <pc:spChg chg="add del">
          <ac:chgData name="Eric Oberhart" userId="95e53057-1331-419a-a3d5-d4b54a851707" providerId="ADAL" clId="{040560AA-CD17-47DA-9579-E50C53C7F0FF}" dt="2022-06-16T21:58:19.840" v="715" actId="478"/>
          <ac:spMkLst>
            <pc:docMk/>
            <pc:sldMk cId="1242015276" sldId="261"/>
            <ac:spMk id="161" creationId="{3E4E0547-29A0-7527-1BCF-61079FE3FF85}"/>
          </ac:spMkLst>
        </pc:spChg>
        <pc:spChg chg="mod">
          <ac:chgData name="Eric Oberhart" userId="95e53057-1331-419a-a3d5-d4b54a851707" providerId="ADAL" clId="{040560AA-CD17-47DA-9579-E50C53C7F0FF}" dt="2022-06-16T22:02:55.818" v="813" actId="1076"/>
          <ac:spMkLst>
            <pc:docMk/>
            <pc:sldMk cId="1242015276" sldId="261"/>
            <ac:spMk id="162" creationId="{C26F58C6-F76F-A64C-B832-16A87DC50065}"/>
          </ac:spMkLst>
        </pc:spChg>
        <pc:spChg chg="mod">
          <ac:chgData name="Eric Oberhart" userId="95e53057-1331-419a-a3d5-d4b54a851707" providerId="ADAL" clId="{040560AA-CD17-47DA-9579-E50C53C7F0FF}" dt="2022-06-16T21:06:44.221" v="33" actId="207"/>
          <ac:spMkLst>
            <pc:docMk/>
            <pc:sldMk cId="1242015276" sldId="261"/>
            <ac:spMk id="164" creationId="{A9BDD95B-0D1C-3822-9F98-B7B31C3BA5AA}"/>
          </ac:spMkLst>
        </pc:spChg>
        <pc:spChg chg="mod">
          <ac:chgData name="Eric Oberhart" userId="95e53057-1331-419a-a3d5-d4b54a851707" providerId="ADAL" clId="{040560AA-CD17-47DA-9579-E50C53C7F0FF}" dt="2022-06-16T22:02:35.138" v="804" actId="1076"/>
          <ac:spMkLst>
            <pc:docMk/>
            <pc:sldMk cId="1242015276" sldId="261"/>
            <ac:spMk id="165" creationId="{034FD7A7-0DE4-0D40-F21F-34C66D5CD3A2}"/>
          </ac:spMkLst>
        </pc:spChg>
        <pc:spChg chg="mod">
          <ac:chgData name="Eric Oberhart" userId="95e53057-1331-419a-a3d5-d4b54a851707" providerId="ADAL" clId="{040560AA-CD17-47DA-9579-E50C53C7F0FF}" dt="2022-06-16T22:02:35.138" v="804" actId="1076"/>
          <ac:spMkLst>
            <pc:docMk/>
            <pc:sldMk cId="1242015276" sldId="261"/>
            <ac:spMk id="167" creationId="{59B07554-4225-1941-0471-8BFAD6663364}"/>
          </ac:spMkLst>
        </pc:spChg>
        <pc:spChg chg="mod">
          <ac:chgData name="Eric Oberhart" userId="95e53057-1331-419a-a3d5-d4b54a851707" providerId="ADAL" clId="{040560AA-CD17-47DA-9579-E50C53C7F0FF}" dt="2022-06-16T22:02:35.138" v="804" actId="1076"/>
          <ac:spMkLst>
            <pc:docMk/>
            <pc:sldMk cId="1242015276" sldId="261"/>
            <ac:spMk id="168" creationId="{F5C7C690-7EE2-1731-DC9D-1E3AEDE4D964}"/>
          </ac:spMkLst>
        </pc:spChg>
        <pc:spChg chg="mod">
          <ac:chgData name="Eric Oberhart" userId="95e53057-1331-419a-a3d5-d4b54a851707" providerId="ADAL" clId="{040560AA-CD17-47DA-9579-E50C53C7F0FF}" dt="2022-06-16T22:02:35.138" v="804" actId="1076"/>
          <ac:spMkLst>
            <pc:docMk/>
            <pc:sldMk cId="1242015276" sldId="261"/>
            <ac:spMk id="169" creationId="{19AC7256-BAF9-B9C1-B0EC-C8474619B1FE}"/>
          </ac:spMkLst>
        </pc:spChg>
        <pc:spChg chg="mod">
          <ac:chgData name="Eric Oberhart" userId="95e53057-1331-419a-a3d5-d4b54a851707" providerId="ADAL" clId="{040560AA-CD17-47DA-9579-E50C53C7F0FF}" dt="2022-06-16T21:16:31.228" v="83" actId="14100"/>
          <ac:spMkLst>
            <pc:docMk/>
            <pc:sldMk cId="1242015276" sldId="261"/>
            <ac:spMk id="170" creationId="{EBC24C61-28FD-60C1-C670-CE4581EF40FC}"/>
          </ac:spMkLst>
        </pc:spChg>
        <pc:spChg chg="mod">
          <ac:chgData name="Eric Oberhart" userId="95e53057-1331-419a-a3d5-d4b54a851707" providerId="ADAL" clId="{040560AA-CD17-47DA-9579-E50C53C7F0FF}" dt="2022-06-16T21:16:31.228" v="83" actId="14100"/>
          <ac:spMkLst>
            <pc:docMk/>
            <pc:sldMk cId="1242015276" sldId="261"/>
            <ac:spMk id="172" creationId="{10010C43-6C84-7F18-8AC4-E376D8C163BB}"/>
          </ac:spMkLst>
        </pc:spChg>
        <pc:spChg chg="mod">
          <ac:chgData name="Eric Oberhart" userId="95e53057-1331-419a-a3d5-d4b54a851707" providerId="ADAL" clId="{040560AA-CD17-47DA-9579-E50C53C7F0FF}" dt="2022-06-16T21:16:31.228" v="83" actId="14100"/>
          <ac:spMkLst>
            <pc:docMk/>
            <pc:sldMk cId="1242015276" sldId="261"/>
            <ac:spMk id="173" creationId="{21590A40-1678-88C8-E64A-779B92F0D21A}"/>
          </ac:spMkLst>
        </pc:spChg>
        <pc:spChg chg="mod">
          <ac:chgData name="Eric Oberhart" userId="95e53057-1331-419a-a3d5-d4b54a851707" providerId="ADAL" clId="{040560AA-CD17-47DA-9579-E50C53C7F0FF}" dt="2022-06-16T22:11:19.300" v="1089" actId="1076"/>
          <ac:spMkLst>
            <pc:docMk/>
            <pc:sldMk cId="1242015276" sldId="261"/>
            <ac:spMk id="174" creationId="{2D29BEB6-9558-81D5-68BF-E7FB98A4090C}"/>
          </ac:spMkLst>
        </pc:spChg>
        <pc:spChg chg="mod">
          <ac:chgData name="Eric Oberhart" userId="95e53057-1331-419a-a3d5-d4b54a851707" providerId="ADAL" clId="{040560AA-CD17-47DA-9579-E50C53C7F0FF}" dt="2022-06-16T22:11:19.300" v="1089" actId="1076"/>
          <ac:spMkLst>
            <pc:docMk/>
            <pc:sldMk cId="1242015276" sldId="261"/>
            <ac:spMk id="175" creationId="{DFB52A07-668F-E367-2056-D6B8E16B2B63}"/>
          </ac:spMkLst>
        </pc:spChg>
        <pc:spChg chg="add del">
          <ac:chgData name="Eric Oberhart" userId="95e53057-1331-419a-a3d5-d4b54a851707" providerId="ADAL" clId="{040560AA-CD17-47DA-9579-E50C53C7F0FF}" dt="2022-06-16T21:58:22.864" v="719" actId="478"/>
          <ac:spMkLst>
            <pc:docMk/>
            <pc:sldMk cId="1242015276" sldId="261"/>
            <ac:spMk id="176" creationId="{0AD99594-2501-A513-E9FE-6B4DEE5E156F}"/>
          </ac:spMkLst>
        </pc:spChg>
        <pc:spChg chg="add del mod">
          <ac:chgData name="Eric Oberhart" userId="95e53057-1331-419a-a3d5-d4b54a851707" providerId="ADAL" clId="{040560AA-CD17-47DA-9579-E50C53C7F0FF}" dt="2022-06-16T21:58:25.455" v="720" actId="478"/>
          <ac:spMkLst>
            <pc:docMk/>
            <pc:sldMk cId="1242015276" sldId="261"/>
            <ac:spMk id="177" creationId="{1E19353F-53F0-A40A-A674-786FC1592C5F}"/>
          </ac:spMkLst>
        </pc:spChg>
        <pc:spChg chg="mod">
          <ac:chgData name="Eric Oberhart" userId="95e53057-1331-419a-a3d5-d4b54a851707" providerId="ADAL" clId="{040560AA-CD17-47DA-9579-E50C53C7F0FF}" dt="2022-06-16T21:16:31.228" v="83" actId="14100"/>
          <ac:spMkLst>
            <pc:docMk/>
            <pc:sldMk cId="1242015276" sldId="261"/>
            <ac:spMk id="178" creationId="{33055DA4-CA55-FEDE-3801-548EAA3AEFE4}"/>
          </ac:spMkLst>
        </pc:spChg>
        <pc:spChg chg="mod">
          <ac:chgData name="Eric Oberhart" userId="95e53057-1331-419a-a3d5-d4b54a851707" providerId="ADAL" clId="{040560AA-CD17-47DA-9579-E50C53C7F0FF}" dt="2022-06-16T21:16:31.228" v="83" actId="14100"/>
          <ac:spMkLst>
            <pc:docMk/>
            <pc:sldMk cId="1242015276" sldId="261"/>
            <ac:spMk id="179" creationId="{AE5CFCA8-F5E2-36DB-E57D-C09E2A0B095C}"/>
          </ac:spMkLst>
        </pc:spChg>
        <pc:spChg chg="mod">
          <ac:chgData name="Eric Oberhart" userId="95e53057-1331-419a-a3d5-d4b54a851707" providerId="ADAL" clId="{040560AA-CD17-47DA-9579-E50C53C7F0FF}" dt="2022-06-16T21:16:31.228" v="83" actId="14100"/>
          <ac:spMkLst>
            <pc:docMk/>
            <pc:sldMk cId="1242015276" sldId="261"/>
            <ac:spMk id="180" creationId="{88773873-366E-7358-5E0A-301113E118CD}"/>
          </ac:spMkLst>
        </pc:spChg>
        <pc:spChg chg="mod">
          <ac:chgData name="Eric Oberhart" userId="95e53057-1331-419a-a3d5-d4b54a851707" providerId="ADAL" clId="{040560AA-CD17-47DA-9579-E50C53C7F0FF}" dt="2022-06-16T22:10:03.503" v="1056" actId="1076"/>
          <ac:spMkLst>
            <pc:docMk/>
            <pc:sldMk cId="1242015276" sldId="261"/>
            <ac:spMk id="181" creationId="{47C51866-58FA-C8D7-7021-8FFF819FD065}"/>
          </ac:spMkLst>
        </pc:spChg>
        <pc:spChg chg="mod">
          <ac:chgData name="Eric Oberhart" userId="95e53057-1331-419a-a3d5-d4b54a851707" providerId="ADAL" clId="{040560AA-CD17-47DA-9579-E50C53C7F0FF}" dt="2022-06-16T22:11:30.124" v="1097" actId="1036"/>
          <ac:spMkLst>
            <pc:docMk/>
            <pc:sldMk cId="1242015276" sldId="261"/>
            <ac:spMk id="183" creationId="{7868CE25-E0E8-B567-E7B9-66D815262022}"/>
          </ac:spMkLst>
        </pc:spChg>
        <pc:spChg chg="mod">
          <ac:chgData name="Eric Oberhart" userId="95e53057-1331-419a-a3d5-d4b54a851707" providerId="ADAL" clId="{040560AA-CD17-47DA-9579-E50C53C7F0FF}" dt="2022-06-16T21:16:31.228" v="83" actId="14100"/>
          <ac:spMkLst>
            <pc:docMk/>
            <pc:sldMk cId="1242015276" sldId="261"/>
            <ac:spMk id="184" creationId="{13D776A1-1518-CFA5-D767-3D0ABBD22C7A}"/>
          </ac:spMkLst>
        </pc:spChg>
        <pc:spChg chg="mod">
          <ac:chgData name="Eric Oberhart" userId="95e53057-1331-419a-a3d5-d4b54a851707" providerId="ADAL" clId="{040560AA-CD17-47DA-9579-E50C53C7F0FF}" dt="2022-06-16T21:06:47.059" v="34" actId="207"/>
          <ac:spMkLst>
            <pc:docMk/>
            <pc:sldMk cId="1242015276" sldId="261"/>
            <ac:spMk id="185" creationId="{22E46D39-FDB4-B865-6443-65BE59E0B9E8}"/>
          </ac:spMkLst>
        </pc:spChg>
        <pc:spChg chg="mod">
          <ac:chgData name="Eric Oberhart" userId="95e53057-1331-419a-a3d5-d4b54a851707" providerId="ADAL" clId="{040560AA-CD17-47DA-9579-E50C53C7F0FF}" dt="2022-06-16T21:06:49.677" v="35" actId="207"/>
          <ac:spMkLst>
            <pc:docMk/>
            <pc:sldMk cId="1242015276" sldId="261"/>
            <ac:spMk id="187" creationId="{E46CCA62-75AD-7090-B55F-832D51DB86E3}"/>
          </ac:spMkLst>
        </pc:spChg>
        <pc:spChg chg="mod">
          <ac:chgData name="Eric Oberhart" userId="95e53057-1331-419a-a3d5-d4b54a851707" providerId="ADAL" clId="{040560AA-CD17-47DA-9579-E50C53C7F0FF}" dt="2022-06-16T21:06:52.430" v="36" actId="207"/>
          <ac:spMkLst>
            <pc:docMk/>
            <pc:sldMk cId="1242015276" sldId="261"/>
            <ac:spMk id="189" creationId="{9014CA18-1964-FBAC-955E-3BA57AB8427F}"/>
          </ac:spMkLst>
        </pc:spChg>
        <pc:spChg chg="mod">
          <ac:chgData name="Eric Oberhart" userId="95e53057-1331-419a-a3d5-d4b54a851707" providerId="ADAL" clId="{040560AA-CD17-47DA-9579-E50C53C7F0FF}" dt="2022-06-16T21:16:31.228" v="83" actId="14100"/>
          <ac:spMkLst>
            <pc:docMk/>
            <pc:sldMk cId="1242015276" sldId="261"/>
            <ac:spMk id="190" creationId="{64782F51-D51C-E35C-5AEE-73DAFC642D56}"/>
          </ac:spMkLst>
        </pc:spChg>
        <pc:spChg chg="mod">
          <ac:chgData name="Eric Oberhart" userId="95e53057-1331-419a-a3d5-d4b54a851707" providerId="ADAL" clId="{040560AA-CD17-47DA-9579-E50C53C7F0FF}" dt="2022-06-16T21:16:31.228" v="83" actId="14100"/>
          <ac:spMkLst>
            <pc:docMk/>
            <pc:sldMk cId="1242015276" sldId="261"/>
            <ac:spMk id="192" creationId="{38597A43-9565-E77D-2178-8BFDD5F38BB7}"/>
          </ac:spMkLst>
        </pc:spChg>
        <pc:spChg chg="mod">
          <ac:chgData name="Eric Oberhart" userId="95e53057-1331-419a-a3d5-d4b54a851707" providerId="ADAL" clId="{040560AA-CD17-47DA-9579-E50C53C7F0FF}" dt="2022-06-16T21:16:31.228" v="83" actId="14100"/>
          <ac:spMkLst>
            <pc:docMk/>
            <pc:sldMk cId="1242015276" sldId="261"/>
            <ac:spMk id="193" creationId="{5BF59AC3-601A-9A3E-D767-70D1FD9BDBA0}"/>
          </ac:spMkLst>
        </pc:spChg>
        <pc:spChg chg="mod">
          <ac:chgData name="Eric Oberhart" userId="95e53057-1331-419a-a3d5-d4b54a851707" providerId="ADAL" clId="{040560AA-CD17-47DA-9579-E50C53C7F0FF}" dt="2022-06-16T21:16:31.228" v="83" actId="14100"/>
          <ac:spMkLst>
            <pc:docMk/>
            <pc:sldMk cId="1242015276" sldId="261"/>
            <ac:spMk id="194" creationId="{E4A38B85-607E-1379-13CD-3E7CE24FB6BC}"/>
          </ac:spMkLst>
        </pc:spChg>
        <pc:spChg chg="mod">
          <ac:chgData name="Eric Oberhart" userId="95e53057-1331-419a-a3d5-d4b54a851707" providerId="ADAL" clId="{040560AA-CD17-47DA-9579-E50C53C7F0FF}" dt="2022-06-16T21:16:31.228" v="83" actId="14100"/>
          <ac:spMkLst>
            <pc:docMk/>
            <pc:sldMk cId="1242015276" sldId="261"/>
            <ac:spMk id="196" creationId="{2E736916-FADC-CF83-EE02-426749870FDE}"/>
          </ac:spMkLst>
        </pc:spChg>
        <pc:spChg chg="mod">
          <ac:chgData name="Eric Oberhart" userId="95e53057-1331-419a-a3d5-d4b54a851707" providerId="ADAL" clId="{040560AA-CD17-47DA-9579-E50C53C7F0FF}" dt="2022-06-16T21:16:31.228" v="83" actId="14100"/>
          <ac:spMkLst>
            <pc:docMk/>
            <pc:sldMk cId="1242015276" sldId="261"/>
            <ac:spMk id="197" creationId="{73B77E8A-9E42-D834-FC75-E8354A889105}"/>
          </ac:spMkLst>
        </pc:spChg>
        <pc:spChg chg="mod">
          <ac:chgData name="Eric Oberhart" userId="95e53057-1331-419a-a3d5-d4b54a851707" providerId="ADAL" clId="{040560AA-CD17-47DA-9579-E50C53C7F0FF}" dt="2022-06-16T21:16:31.228" v="83" actId="14100"/>
          <ac:spMkLst>
            <pc:docMk/>
            <pc:sldMk cId="1242015276" sldId="261"/>
            <ac:spMk id="198" creationId="{76AED380-83BD-F869-3858-E48AC7B650F1}"/>
          </ac:spMkLst>
        </pc:spChg>
        <pc:spChg chg="mod">
          <ac:chgData name="Eric Oberhart" userId="95e53057-1331-419a-a3d5-d4b54a851707" providerId="ADAL" clId="{040560AA-CD17-47DA-9579-E50C53C7F0FF}" dt="2022-06-16T21:16:31.228" v="83" actId="14100"/>
          <ac:spMkLst>
            <pc:docMk/>
            <pc:sldMk cId="1242015276" sldId="261"/>
            <ac:spMk id="199" creationId="{85EBA572-FC21-4BDF-36AA-5EF7A65590B2}"/>
          </ac:spMkLst>
        </pc:spChg>
        <pc:spChg chg="mod">
          <ac:chgData name="Eric Oberhart" userId="95e53057-1331-419a-a3d5-d4b54a851707" providerId="ADAL" clId="{040560AA-CD17-47DA-9579-E50C53C7F0FF}" dt="2022-06-16T21:16:31.228" v="83" actId="14100"/>
          <ac:spMkLst>
            <pc:docMk/>
            <pc:sldMk cId="1242015276" sldId="261"/>
            <ac:spMk id="200" creationId="{D5235181-DBF8-0389-1629-1B73C997ABEC}"/>
          </ac:spMkLst>
        </pc:spChg>
        <pc:spChg chg="mod">
          <ac:chgData name="Eric Oberhart" userId="95e53057-1331-419a-a3d5-d4b54a851707" providerId="ADAL" clId="{040560AA-CD17-47DA-9579-E50C53C7F0FF}" dt="2022-06-16T21:16:31.228" v="83" actId="14100"/>
          <ac:spMkLst>
            <pc:docMk/>
            <pc:sldMk cId="1242015276" sldId="261"/>
            <ac:spMk id="201" creationId="{EDEAA485-C222-293A-0824-9C90948A3A24}"/>
          </ac:spMkLst>
        </pc:spChg>
        <pc:spChg chg="mod">
          <ac:chgData name="Eric Oberhart" userId="95e53057-1331-419a-a3d5-d4b54a851707" providerId="ADAL" clId="{040560AA-CD17-47DA-9579-E50C53C7F0FF}" dt="2022-06-16T21:16:31.228" v="83" actId="14100"/>
          <ac:spMkLst>
            <pc:docMk/>
            <pc:sldMk cId="1242015276" sldId="261"/>
            <ac:spMk id="202" creationId="{DDE194E6-9088-71E7-FC3F-FB46EC975A97}"/>
          </ac:spMkLst>
        </pc:spChg>
        <pc:spChg chg="mod">
          <ac:chgData name="Eric Oberhart" userId="95e53057-1331-419a-a3d5-d4b54a851707" providerId="ADAL" clId="{040560AA-CD17-47DA-9579-E50C53C7F0FF}" dt="2022-06-16T21:16:31.228" v="83" actId="14100"/>
          <ac:spMkLst>
            <pc:docMk/>
            <pc:sldMk cId="1242015276" sldId="261"/>
            <ac:spMk id="206" creationId="{B0BEF7FA-FCC2-826B-906E-2328ACAA16DF}"/>
          </ac:spMkLst>
        </pc:spChg>
        <pc:spChg chg="mod">
          <ac:chgData name="Eric Oberhart" userId="95e53057-1331-419a-a3d5-d4b54a851707" providerId="ADAL" clId="{040560AA-CD17-47DA-9579-E50C53C7F0FF}" dt="2022-06-16T21:16:31.228" v="83" actId="14100"/>
          <ac:spMkLst>
            <pc:docMk/>
            <pc:sldMk cId="1242015276" sldId="261"/>
            <ac:spMk id="207" creationId="{7FE1C6E9-05C8-3A7C-D763-62E7C59DCEDB}"/>
          </ac:spMkLst>
        </pc:spChg>
        <pc:spChg chg="mod">
          <ac:chgData name="Eric Oberhart" userId="95e53057-1331-419a-a3d5-d4b54a851707" providerId="ADAL" clId="{040560AA-CD17-47DA-9579-E50C53C7F0FF}" dt="2022-06-16T21:16:31.228" v="83" actId="14100"/>
          <ac:spMkLst>
            <pc:docMk/>
            <pc:sldMk cId="1242015276" sldId="261"/>
            <ac:spMk id="208" creationId="{C9AD5391-4FDD-1983-FB13-D4BEEDEE227F}"/>
          </ac:spMkLst>
        </pc:spChg>
        <pc:spChg chg="mod">
          <ac:chgData name="Eric Oberhart" userId="95e53057-1331-419a-a3d5-d4b54a851707" providerId="ADAL" clId="{040560AA-CD17-47DA-9579-E50C53C7F0FF}" dt="2022-06-16T21:16:31.228" v="83" actId="14100"/>
          <ac:spMkLst>
            <pc:docMk/>
            <pc:sldMk cId="1242015276" sldId="261"/>
            <ac:spMk id="209" creationId="{ABDF18DA-722C-7E88-C009-74E5B8ADF915}"/>
          </ac:spMkLst>
        </pc:spChg>
        <pc:spChg chg="mod">
          <ac:chgData name="Eric Oberhart" userId="95e53057-1331-419a-a3d5-d4b54a851707" providerId="ADAL" clId="{040560AA-CD17-47DA-9579-E50C53C7F0FF}" dt="2022-06-16T21:16:31.228" v="83" actId="14100"/>
          <ac:spMkLst>
            <pc:docMk/>
            <pc:sldMk cId="1242015276" sldId="261"/>
            <ac:spMk id="210" creationId="{2BE846AB-F41E-C331-C943-4AE6E6372757}"/>
          </ac:spMkLst>
        </pc:spChg>
        <pc:spChg chg="mod">
          <ac:chgData name="Eric Oberhart" userId="95e53057-1331-419a-a3d5-d4b54a851707" providerId="ADAL" clId="{040560AA-CD17-47DA-9579-E50C53C7F0FF}" dt="2022-06-16T21:16:31.228" v="83" actId="14100"/>
          <ac:spMkLst>
            <pc:docMk/>
            <pc:sldMk cId="1242015276" sldId="261"/>
            <ac:spMk id="211" creationId="{C3ADCFEE-B7E5-3A99-A55B-975E6F5BF637}"/>
          </ac:spMkLst>
        </pc:spChg>
        <pc:spChg chg="mod">
          <ac:chgData name="Eric Oberhart" userId="95e53057-1331-419a-a3d5-d4b54a851707" providerId="ADAL" clId="{040560AA-CD17-47DA-9579-E50C53C7F0FF}" dt="2022-06-16T21:16:31.228" v="83" actId="14100"/>
          <ac:spMkLst>
            <pc:docMk/>
            <pc:sldMk cId="1242015276" sldId="261"/>
            <ac:spMk id="212" creationId="{F1D12A6B-08A8-B752-3149-ED3749FED82A}"/>
          </ac:spMkLst>
        </pc:spChg>
        <pc:spChg chg="mod">
          <ac:chgData name="Eric Oberhart" userId="95e53057-1331-419a-a3d5-d4b54a851707" providerId="ADAL" clId="{040560AA-CD17-47DA-9579-E50C53C7F0FF}" dt="2022-06-16T21:16:31.228" v="83" actId="14100"/>
          <ac:spMkLst>
            <pc:docMk/>
            <pc:sldMk cId="1242015276" sldId="261"/>
            <ac:spMk id="213" creationId="{617D3515-E4F2-6E4E-F991-44DA222F6161}"/>
          </ac:spMkLst>
        </pc:spChg>
        <pc:spChg chg="mod">
          <ac:chgData name="Eric Oberhart" userId="95e53057-1331-419a-a3d5-d4b54a851707" providerId="ADAL" clId="{040560AA-CD17-47DA-9579-E50C53C7F0FF}" dt="2022-06-16T21:16:31.228" v="83" actId="14100"/>
          <ac:spMkLst>
            <pc:docMk/>
            <pc:sldMk cId="1242015276" sldId="261"/>
            <ac:spMk id="214" creationId="{BDB55A4B-2D9A-8B8A-78F1-5E899D211AB6}"/>
          </ac:spMkLst>
        </pc:spChg>
        <pc:spChg chg="mod">
          <ac:chgData name="Eric Oberhart" userId="95e53057-1331-419a-a3d5-d4b54a851707" providerId="ADAL" clId="{040560AA-CD17-47DA-9579-E50C53C7F0FF}" dt="2022-06-16T21:16:31.228" v="83" actId="14100"/>
          <ac:spMkLst>
            <pc:docMk/>
            <pc:sldMk cId="1242015276" sldId="261"/>
            <ac:spMk id="215" creationId="{9D3F034F-5203-1B1D-93CF-EACC1A261BA4}"/>
          </ac:spMkLst>
        </pc:spChg>
        <pc:spChg chg="mod">
          <ac:chgData name="Eric Oberhart" userId="95e53057-1331-419a-a3d5-d4b54a851707" providerId="ADAL" clId="{040560AA-CD17-47DA-9579-E50C53C7F0FF}" dt="2022-06-16T21:16:31.228" v="83" actId="14100"/>
          <ac:spMkLst>
            <pc:docMk/>
            <pc:sldMk cId="1242015276" sldId="261"/>
            <ac:spMk id="216" creationId="{EDF4A121-B730-93E4-2499-FDC5A968BCE0}"/>
          </ac:spMkLst>
        </pc:spChg>
        <pc:spChg chg="mod">
          <ac:chgData name="Eric Oberhart" userId="95e53057-1331-419a-a3d5-d4b54a851707" providerId="ADAL" clId="{040560AA-CD17-47DA-9579-E50C53C7F0FF}" dt="2022-06-16T21:16:31.228" v="83" actId="14100"/>
          <ac:spMkLst>
            <pc:docMk/>
            <pc:sldMk cId="1242015276" sldId="261"/>
            <ac:spMk id="217" creationId="{242260C6-47B5-066C-9269-56888B38BA4C}"/>
          </ac:spMkLst>
        </pc:spChg>
        <pc:spChg chg="mod">
          <ac:chgData name="Eric Oberhart" userId="95e53057-1331-419a-a3d5-d4b54a851707" providerId="ADAL" clId="{040560AA-CD17-47DA-9579-E50C53C7F0FF}" dt="2022-06-16T21:16:31.228" v="83" actId="14100"/>
          <ac:spMkLst>
            <pc:docMk/>
            <pc:sldMk cId="1242015276" sldId="261"/>
            <ac:spMk id="218" creationId="{20B4F02E-F145-8507-6ABB-54CD34F7EDF4}"/>
          </ac:spMkLst>
        </pc:spChg>
        <pc:spChg chg="mod">
          <ac:chgData name="Eric Oberhart" userId="95e53057-1331-419a-a3d5-d4b54a851707" providerId="ADAL" clId="{040560AA-CD17-47DA-9579-E50C53C7F0FF}" dt="2022-06-16T21:16:31.228" v="83" actId="14100"/>
          <ac:spMkLst>
            <pc:docMk/>
            <pc:sldMk cId="1242015276" sldId="261"/>
            <ac:spMk id="219" creationId="{E0A102A1-043D-8CB0-84E0-D8396C741769}"/>
          </ac:spMkLst>
        </pc:spChg>
        <pc:spChg chg="mod">
          <ac:chgData name="Eric Oberhart" userId="95e53057-1331-419a-a3d5-d4b54a851707" providerId="ADAL" clId="{040560AA-CD17-47DA-9579-E50C53C7F0FF}" dt="2022-06-16T21:16:31.228" v="83" actId="14100"/>
          <ac:spMkLst>
            <pc:docMk/>
            <pc:sldMk cId="1242015276" sldId="261"/>
            <ac:spMk id="220" creationId="{6162FCC2-CAD9-AAD5-CDE3-2CE52339AED8}"/>
          </ac:spMkLst>
        </pc:spChg>
        <pc:spChg chg="mod">
          <ac:chgData name="Eric Oberhart" userId="95e53057-1331-419a-a3d5-d4b54a851707" providerId="ADAL" clId="{040560AA-CD17-47DA-9579-E50C53C7F0FF}" dt="2022-06-16T21:16:31.228" v="83" actId="14100"/>
          <ac:spMkLst>
            <pc:docMk/>
            <pc:sldMk cId="1242015276" sldId="261"/>
            <ac:spMk id="221" creationId="{1D4B16D7-CD22-20ED-EAAA-11CCCCA2FE76}"/>
          </ac:spMkLst>
        </pc:spChg>
        <pc:spChg chg="mod">
          <ac:chgData name="Eric Oberhart" userId="95e53057-1331-419a-a3d5-d4b54a851707" providerId="ADAL" clId="{040560AA-CD17-47DA-9579-E50C53C7F0FF}" dt="2022-06-16T21:16:31.228" v="83" actId="14100"/>
          <ac:spMkLst>
            <pc:docMk/>
            <pc:sldMk cId="1242015276" sldId="261"/>
            <ac:spMk id="222" creationId="{027AFC59-65F8-1C90-DC0E-CAB365BC8892}"/>
          </ac:spMkLst>
        </pc:spChg>
        <pc:spChg chg="mod">
          <ac:chgData name="Eric Oberhart" userId="95e53057-1331-419a-a3d5-d4b54a851707" providerId="ADAL" clId="{040560AA-CD17-47DA-9579-E50C53C7F0FF}" dt="2022-06-16T21:16:31.228" v="83" actId="14100"/>
          <ac:spMkLst>
            <pc:docMk/>
            <pc:sldMk cId="1242015276" sldId="261"/>
            <ac:spMk id="223" creationId="{4FC84FEA-2276-2866-912A-04FC80703794}"/>
          </ac:spMkLst>
        </pc:spChg>
        <pc:spChg chg="mod">
          <ac:chgData name="Eric Oberhart" userId="95e53057-1331-419a-a3d5-d4b54a851707" providerId="ADAL" clId="{040560AA-CD17-47DA-9579-E50C53C7F0FF}" dt="2022-06-16T21:16:31.228" v="83" actId="14100"/>
          <ac:spMkLst>
            <pc:docMk/>
            <pc:sldMk cId="1242015276" sldId="261"/>
            <ac:spMk id="224" creationId="{3004340F-E828-7729-285F-8B787BE93B3A}"/>
          </ac:spMkLst>
        </pc:spChg>
        <pc:spChg chg="mod">
          <ac:chgData name="Eric Oberhart" userId="95e53057-1331-419a-a3d5-d4b54a851707" providerId="ADAL" clId="{040560AA-CD17-47DA-9579-E50C53C7F0FF}" dt="2022-06-16T21:16:31.228" v="83" actId="14100"/>
          <ac:spMkLst>
            <pc:docMk/>
            <pc:sldMk cId="1242015276" sldId="261"/>
            <ac:spMk id="225" creationId="{9DBBC7A7-BED1-62D0-6D2E-AF204E94B07E}"/>
          </ac:spMkLst>
        </pc:spChg>
        <pc:spChg chg="mod">
          <ac:chgData name="Eric Oberhart" userId="95e53057-1331-419a-a3d5-d4b54a851707" providerId="ADAL" clId="{040560AA-CD17-47DA-9579-E50C53C7F0FF}" dt="2022-06-16T21:16:31.228" v="83" actId="14100"/>
          <ac:spMkLst>
            <pc:docMk/>
            <pc:sldMk cId="1242015276" sldId="261"/>
            <ac:spMk id="226" creationId="{D76C92D1-79CE-25F9-DA47-D3142E8F8FDF}"/>
          </ac:spMkLst>
        </pc:spChg>
        <pc:spChg chg="mod">
          <ac:chgData name="Eric Oberhart" userId="95e53057-1331-419a-a3d5-d4b54a851707" providerId="ADAL" clId="{040560AA-CD17-47DA-9579-E50C53C7F0FF}" dt="2022-06-16T21:16:31.228" v="83" actId="14100"/>
          <ac:spMkLst>
            <pc:docMk/>
            <pc:sldMk cId="1242015276" sldId="261"/>
            <ac:spMk id="227" creationId="{4C5A5E48-16EC-E262-EF76-4B16CED7E8EB}"/>
          </ac:spMkLst>
        </pc:spChg>
        <pc:spChg chg="mod">
          <ac:chgData name="Eric Oberhart" userId="95e53057-1331-419a-a3d5-d4b54a851707" providerId="ADAL" clId="{040560AA-CD17-47DA-9579-E50C53C7F0FF}" dt="2022-06-16T21:16:31.228" v="83" actId="14100"/>
          <ac:spMkLst>
            <pc:docMk/>
            <pc:sldMk cId="1242015276" sldId="261"/>
            <ac:spMk id="228" creationId="{700D3800-F17F-19A6-AEF3-32B622422F12}"/>
          </ac:spMkLst>
        </pc:spChg>
        <pc:spChg chg="mod">
          <ac:chgData name="Eric Oberhart" userId="95e53057-1331-419a-a3d5-d4b54a851707" providerId="ADAL" clId="{040560AA-CD17-47DA-9579-E50C53C7F0FF}" dt="2022-06-16T21:16:31.228" v="83" actId="14100"/>
          <ac:spMkLst>
            <pc:docMk/>
            <pc:sldMk cId="1242015276" sldId="261"/>
            <ac:spMk id="229" creationId="{A9EF9D79-7B3B-968C-5D19-0AF93E1A94D7}"/>
          </ac:spMkLst>
        </pc:spChg>
        <pc:spChg chg="mod">
          <ac:chgData name="Eric Oberhart" userId="95e53057-1331-419a-a3d5-d4b54a851707" providerId="ADAL" clId="{040560AA-CD17-47DA-9579-E50C53C7F0FF}" dt="2022-06-16T21:16:31.228" v="83" actId="14100"/>
          <ac:spMkLst>
            <pc:docMk/>
            <pc:sldMk cId="1242015276" sldId="261"/>
            <ac:spMk id="230" creationId="{E53EFD47-8A39-D6C5-1F9F-4A26DE3D9CE4}"/>
          </ac:spMkLst>
        </pc:spChg>
        <pc:spChg chg="mod">
          <ac:chgData name="Eric Oberhart" userId="95e53057-1331-419a-a3d5-d4b54a851707" providerId="ADAL" clId="{040560AA-CD17-47DA-9579-E50C53C7F0FF}" dt="2022-06-16T21:16:31.228" v="83" actId="14100"/>
          <ac:spMkLst>
            <pc:docMk/>
            <pc:sldMk cId="1242015276" sldId="261"/>
            <ac:spMk id="231" creationId="{3BE46367-84CE-61CA-1389-29A232749A31}"/>
          </ac:spMkLst>
        </pc:spChg>
        <pc:spChg chg="mod">
          <ac:chgData name="Eric Oberhart" userId="95e53057-1331-419a-a3d5-d4b54a851707" providerId="ADAL" clId="{040560AA-CD17-47DA-9579-E50C53C7F0FF}" dt="2022-06-16T21:16:31.228" v="83" actId="14100"/>
          <ac:spMkLst>
            <pc:docMk/>
            <pc:sldMk cId="1242015276" sldId="261"/>
            <ac:spMk id="232" creationId="{526BFEE1-A29D-0643-F7DC-5F4AABFF6004}"/>
          </ac:spMkLst>
        </pc:spChg>
        <pc:spChg chg="mod">
          <ac:chgData name="Eric Oberhart" userId="95e53057-1331-419a-a3d5-d4b54a851707" providerId="ADAL" clId="{040560AA-CD17-47DA-9579-E50C53C7F0FF}" dt="2022-06-16T21:16:31.228" v="83" actId="14100"/>
          <ac:spMkLst>
            <pc:docMk/>
            <pc:sldMk cId="1242015276" sldId="261"/>
            <ac:spMk id="233" creationId="{77B92FF9-B282-DDE9-418A-DCE88F58F8BE}"/>
          </ac:spMkLst>
        </pc:spChg>
        <pc:spChg chg="mod">
          <ac:chgData name="Eric Oberhart" userId="95e53057-1331-419a-a3d5-d4b54a851707" providerId="ADAL" clId="{040560AA-CD17-47DA-9579-E50C53C7F0FF}" dt="2022-06-16T21:16:31.228" v="83" actId="14100"/>
          <ac:spMkLst>
            <pc:docMk/>
            <pc:sldMk cId="1242015276" sldId="261"/>
            <ac:spMk id="234" creationId="{84950389-BABE-F28D-6372-DAB7FA1A60EB}"/>
          </ac:spMkLst>
        </pc:spChg>
        <pc:spChg chg="mod">
          <ac:chgData name="Eric Oberhart" userId="95e53057-1331-419a-a3d5-d4b54a851707" providerId="ADAL" clId="{040560AA-CD17-47DA-9579-E50C53C7F0FF}" dt="2022-06-16T21:16:31.228" v="83" actId="14100"/>
          <ac:spMkLst>
            <pc:docMk/>
            <pc:sldMk cId="1242015276" sldId="261"/>
            <ac:spMk id="235" creationId="{FDD8541E-1C48-7785-8621-0044846162A6}"/>
          </ac:spMkLst>
        </pc:spChg>
        <pc:spChg chg="mod">
          <ac:chgData name="Eric Oberhart" userId="95e53057-1331-419a-a3d5-d4b54a851707" providerId="ADAL" clId="{040560AA-CD17-47DA-9579-E50C53C7F0FF}" dt="2022-06-16T21:16:31.228" v="83" actId="14100"/>
          <ac:spMkLst>
            <pc:docMk/>
            <pc:sldMk cId="1242015276" sldId="261"/>
            <ac:spMk id="236" creationId="{32C706A5-4B0E-FAF7-5D41-E00A879CCD07}"/>
          </ac:spMkLst>
        </pc:spChg>
        <pc:spChg chg="mod">
          <ac:chgData name="Eric Oberhart" userId="95e53057-1331-419a-a3d5-d4b54a851707" providerId="ADAL" clId="{040560AA-CD17-47DA-9579-E50C53C7F0FF}" dt="2022-06-16T21:16:31.228" v="83" actId="14100"/>
          <ac:spMkLst>
            <pc:docMk/>
            <pc:sldMk cId="1242015276" sldId="261"/>
            <ac:spMk id="237" creationId="{0E1DF231-9B14-9C6B-C48B-A72908EA4D3B}"/>
          </ac:spMkLst>
        </pc:spChg>
        <pc:spChg chg="mod">
          <ac:chgData name="Eric Oberhart" userId="95e53057-1331-419a-a3d5-d4b54a851707" providerId="ADAL" clId="{040560AA-CD17-47DA-9579-E50C53C7F0FF}" dt="2022-06-16T21:16:31.228" v="83" actId="14100"/>
          <ac:spMkLst>
            <pc:docMk/>
            <pc:sldMk cId="1242015276" sldId="261"/>
            <ac:spMk id="238" creationId="{179E415C-29E1-4D1B-524F-3AFDE0CBD064}"/>
          </ac:spMkLst>
        </pc:spChg>
        <pc:spChg chg="mod">
          <ac:chgData name="Eric Oberhart" userId="95e53057-1331-419a-a3d5-d4b54a851707" providerId="ADAL" clId="{040560AA-CD17-47DA-9579-E50C53C7F0FF}" dt="2022-06-16T21:16:31.228" v="83" actId="14100"/>
          <ac:spMkLst>
            <pc:docMk/>
            <pc:sldMk cId="1242015276" sldId="261"/>
            <ac:spMk id="239" creationId="{D3AF9038-DCCC-F232-9D39-06227BEB6BE8}"/>
          </ac:spMkLst>
        </pc:spChg>
        <pc:spChg chg="mod">
          <ac:chgData name="Eric Oberhart" userId="95e53057-1331-419a-a3d5-d4b54a851707" providerId="ADAL" clId="{040560AA-CD17-47DA-9579-E50C53C7F0FF}" dt="2022-06-16T21:16:31.228" v="83" actId="14100"/>
          <ac:spMkLst>
            <pc:docMk/>
            <pc:sldMk cId="1242015276" sldId="261"/>
            <ac:spMk id="240" creationId="{3F8DF226-7C10-D7E4-B663-D5FBEECB75F4}"/>
          </ac:spMkLst>
        </pc:spChg>
        <pc:spChg chg="mod">
          <ac:chgData name="Eric Oberhart" userId="95e53057-1331-419a-a3d5-d4b54a851707" providerId="ADAL" clId="{040560AA-CD17-47DA-9579-E50C53C7F0FF}" dt="2022-06-16T21:16:31.228" v="83" actId="14100"/>
          <ac:spMkLst>
            <pc:docMk/>
            <pc:sldMk cId="1242015276" sldId="261"/>
            <ac:spMk id="241" creationId="{3CE6E073-6B08-7D21-A7A6-10B850C2E3A5}"/>
          </ac:spMkLst>
        </pc:spChg>
        <pc:spChg chg="mod">
          <ac:chgData name="Eric Oberhart" userId="95e53057-1331-419a-a3d5-d4b54a851707" providerId="ADAL" clId="{040560AA-CD17-47DA-9579-E50C53C7F0FF}" dt="2022-06-16T21:16:31.228" v="83" actId="14100"/>
          <ac:spMkLst>
            <pc:docMk/>
            <pc:sldMk cId="1242015276" sldId="261"/>
            <ac:spMk id="242" creationId="{4FC2A354-2BF9-BAE3-0A17-451E3ED28AFF}"/>
          </ac:spMkLst>
        </pc:spChg>
        <pc:spChg chg="mod">
          <ac:chgData name="Eric Oberhart" userId="95e53057-1331-419a-a3d5-d4b54a851707" providerId="ADAL" clId="{040560AA-CD17-47DA-9579-E50C53C7F0FF}" dt="2022-06-16T21:16:31.228" v="83" actId="14100"/>
          <ac:spMkLst>
            <pc:docMk/>
            <pc:sldMk cId="1242015276" sldId="261"/>
            <ac:spMk id="243" creationId="{CFEFD28C-59CE-59A6-EC7A-2131E7BD644A}"/>
          </ac:spMkLst>
        </pc:spChg>
        <pc:spChg chg="mod">
          <ac:chgData name="Eric Oberhart" userId="95e53057-1331-419a-a3d5-d4b54a851707" providerId="ADAL" clId="{040560AA-CD17-47DA-9579-E50C53C7F0FF}" dt="2022-06-16T21:16:31.228" v="83" actId="14100"/>
          <ac:spMkLst>
            <pc:docMk/>
            <pc:sldMk cId="1242015276" sldId="261"/>
            <ac:spMk id="244" creationId="{4A191991-A062-8259-FD45-0FC8B51610A3}"/>
          </ac:spMkLst>
        </pc:spChg>
        <pc:spChg chg="mod">
          <ac:chgData name="Eric Oberhart" userId="95e53057-1331-419a-a3d5-d4b54a851707" providerId="ADAL" clId="{040560AA-CD17-47DA-9579-E50C53C7F0FF}" dt="2022-06-16T21:16:31.228" v="83" actId="14100"/>
          <ac:spMkLst>
            <pc:docMk/>
            <pc:sldMk cId="1242015276" sldId="261"/>
            <ac:spMk id="245" creationId="{1C750D47-302D-C504-AF1F-D5F649C2E34B}"/>
          </ac:spMkLst>
        </pc:spChg>
        <pc:spChg chg="mod">
          <ac:chgData name="Eric Oberhart" userId="95e53057-1331-419a-a3d5-d4b54a851707" providerId="ADAL" clId="{040560AA-CD17-47DA-9579-E50C53C7F0FF}" dt="2022-06-16T21:16:31.228" v="83" actId="14100"/>
          <ac:spMkLst>
            <pc:docMk/>
            <pc:sldMk cId="1242015276" sldId="261"/>
            <ac:spMk id="246" creationId="{79C749EF-5A50-0041-8DD9-D528A96EACCC}"/>
          </ac:spMkLst>
        </pc:spChg>
        <pc:spChg chg="mod">
          <ac:chgData name="Eric Oberhart" userId="95e53057-1331-419a-a3d5-d4b54a851707" providerId="ADAL" clId="{040560AA-CD17-47DA-9579-E50C53C7F0FF}" dt="2022-06-16T21:16:31.228" v="83" actId="14100"/>
          <ac:spMkLst>
            <pc:docMk/>
            <pc:sldMk cId="1242015276" sldId="261"/>
            <ac:spMk id="247" creationId="{2B6CC615-F4F9-B36C-E499-D1809D247015}"/>
          </ac:spMkLst>
        </pc:spChg>
        <pc:spChg chg="mod">
          <ac:chgData name="Eric Oberhart" userId="95e53057-1331-419a-a3d5-d4b54a851707" providerId="ADAL" clId="{040560AA-CD17-47DA-9579-E50C53C7F0FF}" dt="2022-06-16T21:16:31.228" v="83" actId="14100"/>
          <ac:spMkLst>
            <pc:docMk/>
            <pc:sldMk cId="1242015276" sldId="261"/>
            <ac:spMk id="248" creationId="{01BBBBB4-1300-C1B7-BB37-DA38008B52CD}"/>
          </ac:spMkLst>
        </pc:spChg>
        <pc:spChg chg="mod">
          <ac:chgData name="Eric Oberhart" userId="95e53057-1331-419a-a3d5-d4b54a851707" providerId="ADAL" clId="{040560AA-CD17-47DA-9579-E50C53C7F0FF}" dt="2022-06-16T21:16:31.228" v="83" actId="14100"/>
          <ac:spMkLst>
            <pc:docMk/>
            <pc:sldMk cId="1242015276" sldId="261"/>
            <ac:spMk id="249" creationId="{EC92987C-A61D-0C77-7D29-408DB6C60A80}"/>
          </ac:spMkLst>
        </pc:spChg>
        <pc:spChg chg="mod">
          <ac:chgData name="Eric Oberhart" userId="95e53057-1331-419a-a3d5-d4b54a851707" providerId="ADAL" clId="{040560AA-CD17-47DA-9579-E50C53C7F0FF}" dt="2022-06-16T21:16:31.228" v="83" actId="14100"/>
          <ac:spMkLst>
            <pc:docMk/>
            <pc:sldMk cId="1242015276" sldId="261"/>
            <ac:spMk id="250" creationId="{136CC7C6-445E-5044-1AD0-49AEB46962DB}"/>
          </ac:spMkLst>
        </pc:spChg>
        <pc:spChg chg="mod">
          <ac:chgData name="Eric Oberhart" userId="95e53057-1331-419a-a3d5-d4b54a851707" providerId="ADAL" clId="{040560AA-CD17-47DA-9579-E50C53C7F0FF}" dt="2022-06-16T21:16:31.228" v="83" actId="14100"/>
          <ac:spMkLst>
            <pc:docMk/>
            <pc:sldMk cId="1242015276" sldId="261"/>
            <ac:spMk id="251" creationId="{E63E2FD5-B545-71F2-D94C-D95FCB9BB384}"/>
          </ac:spMkLst>
        </pc:spChg>
        <pc:spChg chg="mod">
          <ac:chgData name="Eric Oberhart" userId="95e53057-1331-419a-a3d5-d4b54a851707" providerId="ADAL" clId="{040560AA-CD17-47DA-9579-E50C53C7F0FF}" dt="2022-06-16T21:16:31.228" v="83" actId="14100"/>
          <ac:spMkLst>
            <pc:docMk/>
            <pc:sldMk cId="1242015276" sldId="261"/>
            <ac:spMk id="252" creationId="{1F480780-FDF2-78B0-1C3D-477DFD08F92D}"/>
          </ac:spMkLst>
        </pc:spChg>
        <pc:spChg chg="mod">
          <ac:chgData name="Eric Oberhart" userId="95e53057-1331-419a-a3d5-d4b54a851707" providerId="ADAL" clId="{040560AA-CD17-47DA-9579-E50C53C7F0FF}" dt="2022-06-16T21:16:31.228" v="83" actId="14100"/>
          <ac:spMkLst>
            <pc:docMk/>
            <pc:sldMk cId="1242015276" sldId="261"/>
            <ac:spMk id="253" creationId="{61220B9E-B232-D526-76F0-09A96A27C0D2}"/>
          </ac:spMkLst>
        </pc:spChg>
        <pc:spChg chg="mod">
          <ac:chgData name="Eric Oberhart" userId="95e53057-1331-419a-a3d5-d4b54a851707" providerId="ADAL" clId="{040560AA-CD17-47DA-9579-E50C53C7F0FF}" dt="2022-06-16T21:16:31.228" v="83" actId="14100"/>
          <ac:spMkLst>
            <pc:docMk/>
            <pc:sldMk cId="1242015276" sldId="261"/>
            <ac:spMk id="254" creationId="{94483DEC-1507-EA0F-433C-FD89FDCD2800}"/>
          </ac:spMkLst>
        </pc:spChg>
        <pc:spChg chg="mod">
          <ac:chgData name="Eric Oberhart" userId="95e53057-1331-419a-a3d5-d4b54a851707" providerId="ADAL" clId="{040560AA-CD17-47DA-9579-E50C53C7F0FF}" dt="2022-06-16T21:16:31.228" v="83" actId="14100"/>
          <ac:spMkLst>
            <pc:docMk/>
            <pc:sldMk cId="1242015276" sldId="261"/>
            <ac:spMk id="255" creationId="{C0C67D21-8A93-A331-5849-6DBF24C4128C}"/>
          </ac:spMkLst>
        </pc:spChg>
        <pc:spChg chg="mod">
          <ac:chgData name="Eric Oberhart" userId="95e53057-1331-419a-a3d5-d4b54a851707" providerId="ADAL" clId="{040560AA-CD17-47DA-9579-E50C53C7F0FF}" dt="2022-06-16T21:16:31.228" v="83" actId="14100"/>
          <ac:spMkLst>
            <pc:docMk/>
            <pc:sldMk cId="1242015276" sldId="261"/>
            <ac:spMk id="256" creationId="{25F775E5-6AC0-D427-EE7D-0F77A8106438}"/>
          </ac:spMkLst>
        </pc:spChg>
        <pc:spChg chg="mod">
          <ac:chgData name="Eric Oberhart" userId="95e53057-1331-419a-a3d5-d4b54a851707" providerId="ADAL" clId="{040560AA-CD17-47DA-9579-E50C53C7F0FF}" dt="2022-06-16T21:16:31.228" v="83" actId="14100"/>
          <ac:spMkLst>
            <pc:docMk/>
            <pc:sldMk cId="1242015276" sldId="261"/>
            <ac:spMk id="257" creationId="{8AC5D913-D338-03D2-F6A5-E9297AFE88DA}"/>
          </ac:spMkLst>
        </pc:spChg>
        <pc:spChg chg="mod">
          <ac:chgData name="Eric Oberhart" userId="95e53057-1331-419a-a3d5-d4b54a851707" providerId="ADAL" clId="{040560AA-CD17-47DA-9579-E50C53C7F0FF}" dt="2022-06-16T21:16:31.228" v="83" actId="14100"/>
          <ac:spMkLst>
            <pc:docMk/>
            <pc:sldMk cId="1242015276" sldId="261"/>
            <ac:spMk id="258" creationId="{72C1160B-F852-4E4E-C160-E3B0FDB52097}"/>
          </ac:spMkLst>
        </pc:spChg>
        <pc:spChg chg="mod">
          <ac:chgData name="Eric Oberhart" userId="95e53057-1331-419a-a3d5-d4b54a851707" providerId="ADAL" clId="{040560AA-CD17-47DA-9579-E50C53C7F0FF}" dt="2022-06-16T21:16:31.228" v="83" actId="14100"/>
          <ac:spMkLst>
            <pc:docMk/>
            <pc:sldMk cId="1242015276" sldId="261"/>
            <ac:spMk id="259" creationId="{14193A4F-7A08-D8DA-992D-4D1F8E087CCF}"/>
          </ac:spMkLst>
        </pc:spChg>
        <pc:spChg chg="mod">
          <ac:chgData name="Eric Oberhart" userId="95e53057-1331-419a-a3d5-d4b54a851707" providerId="ADAL" clId="{040560AA-CD17-47DA-9579-E50C53C7F0FF}" dt="2022-06-16T21:16:31.228" v="83" actId="14100"/>
          <ac:spMkLst>
            <pc:docMk/>
            <pc:sldMk cId="1242015276" sldId="261"/>
            <ac:spMk id="260" creationId="{409CA6B8-B100-F6D3-6109-DEA2B1205B7D}"/>
          </ac:spMkLst>
        </pc:spChg>
        <pc:spChg chg="mod">
          <ac:chgData name="Eric Oberhart" userId="95e53057-1331-419a-a3d5-d4b54a851707" providerId="ADAL" clId="{040560AA-CD17-47DA-9579-E50C53C7F0FF}" dt="2022-06-16T21:16:31.228" v="83" actId="14100"/>
          <ac:spMkLst>
            <pc:docMk/>
            <pc:sldMk cId="1242015276" sldId="261"/>
            <ac:spMk id="261" creationId="{1D831F74-815A-3763-B52F-D0946485E3A3}"/>
          </ac:spMkLst>
        </pc:spChg>
        <pc:spChg chg="mod">
          <ac:chgData name="Eric Oberhart" userId="95e53057-1331-419a-a3d5-d4b54a851707" providerId="ADAL" clId="{040560AA-CD17-47DA-9579-E50C53C7F0FF}" dt="2022-06-16T21:16:31.228" v="83" actId="14100"/>
          <ac:spMkLst>
            <pc:docMk/>
            <pc:sldMk cId="1242015276" sldId="261"/>
            <ac:spMk id="262" creationId="{1F6E4C6E-93D6-B4DB-9C4B-B44309DE6291}"/>
          </ac:spMkLst>
        </pc:spChg>
        <pc:spChg chg="mod">
          <ac:chgData name="Eric Oberhart" userId="95e53057-1331-419a-a3d5-d4b54a851707" providerId="ADAL" clId="{040560AA-CD17-47DA-9579-E50C53C7F0FF}" dt="2022-06-16T21:16:31.228" v="83" actId="14100"/>
          <ac:spMkLst>
            <pc:docMk/>
            <pc:sldMk cId="1242015276" sldId="261"/>
            <ac:spMk id="263" creationId="{76FF80C4-C380-7D20-8D36-EEFD80ADE423}"/>
          </ac:spMkLst>
        </pc:spChg>
        <pc:spChg chg="mod">
          <ac:chgData name="Eric Oberhart" userId="95e53057-1331-419a-a3d5-d4b54a851707" providerId="ADAL" clId="{040560AA-CD17-47DA-9579-E50C53C7F0FF}" dt="2022-06-16T21:16:31.228" v="83" actId="14100"/>
          <ac:spMkLst>
            <pc:docMk/>
            <pc:sldMk cId="1242015276" sldId="261"/>
            <ac:spMk id="264" creationId="{03D53A89-FADA-35C3-DDE2-2A3ECF206A91}"/>
          </ac:spMkLst>
        </pc:spChg>
        <pc:spChg chg="add del">
          <ac:chgData name="Eric Oberhart" userId="95e53057-1331-419a-a3d5-d4b54a851707" providerId="ADAL" clId="{040560AA-CD17-47DA-9579-E50C53C7F0FF}" dt="2022-06-16T21:53:23.767" v="490" actId="478"/>
          <ac:spMkLst>
            <pc:docMk/>
            <pc:sldMk cId="1242015276" sldId="261"/>
            <ac:spMk id="265" creationId="{2E812C57-CA0B-26F9-EA89-6ACDE9461DF4}"/>
          </ac:spMkLst>
        </pc:spChg>
        <pc:spChg chg="add del mod">
          <ac:chgData name="Eric Oberhart" userId="95e53057-1331-419a-a3d5-d4b54a851707" providerId="ADAL" clId="{040560AA-CD17-47DA-9579-E50C53C7F0FF}" dt="2022-06-16T21:54:11.331" v="545" actId="478"/>
          <ac:spMkLst>
            <pc:docMk/>
            <pc:sldMk cId="1242015276" sldId="261"/>
            <ac:spMk id="266" creationId="{511E036B-9E86-53C4-B857-EB95B374A41E}"/>
          </ac:spMkLst>
        </pc:spChg>
        <pc:spChg chg="add del">
          <ac:chgData name="Eric Oberhart" userId="95e53057-1331-419a-a3d5-d4b54a851707" providerId="ADAL" clId="{040560AA-CD17-47DA-9579-E50C53C7F0FF}" dt="2022-06-16T21:54:13.186" v="547" actId="22"/>
          <ac:spMkLst>
            <pc:docMk/>
            <pc:sldMk cId="1242015276" sldId="261"/>
            <ac:spMk id="267" creationId="{390B1F04-4B08-FBB0-A106-9B565156DB79}"/>
          </ac:spMkLst>
        </pc:spChg>
        <pc:spChg chg="add mod">
          <ac:chgData name="Eric Oberhart" userId="95e53057-1331-419a-a3d5-d4b54a851707" providerId="ADAL" clId="{040560AA-CD17-47DA-9579-E50C53C7F0FF}" dt="2022-06-16T22:13:29.314" v="1152" actId="20577"/>
          <ac:spMkLst>
            <pc:docMk/>
            <pc:sldMk cId="1242015276" sldId="261"/>
            <ac:spMk id="268" creationId="{EED9837A-CDE0-1CED-6D41-53BAA16BEAC9}"/>
          </ac:spMkLst>
        </pc:spChg>
        <pc:spChg chg="add mod">
          <ac:chgData name="Eric Oberhart" userId="95e53057-1331-419a-a3d5-d4b54a851707" providerId="ADAL" clId="{040560AA-CD17-47DA-9579-E50C53C7F0FF}" dt="2022-06-16T22:11:19.300" v="1089" actId="1076"/>
          <ac:spMkLst>
            <pc:docMk/>
            <pc:sldMk cId="1242015276" sldId="261"/>
            <ac:spMk id="269" creationId="{1F209C22-20B7-71DC-360B-F6F58527F21D}"/>
          </ac:spMkLst>
        </pc:spChg>
        <pc:spChg chg="add mod">
          <ac:chgData name="Eric Oberhart" userId="95e53057-1331-419a-a3d5-d4b54a851707" providerId="ADAL" clId="{040560AA-CD17-47DA-9579-E50C53C7F0FF}" dt="2022-06-16T22:11:19.300" v="1089" actId="1076"/>
          <ac:spMkLst>
            <pc:docMk/>
            <pc:sldMk cId="1242015276" sldId="261"/>
            <ac:spMk id="270" creationId="{1BE9A942-563B-ABDF-DF27-4C56B088C578}"/>
          </ac:spMkLst>
        </pc:spChg>
        <pc:spChg chg="add del mod">
          <ac:chgData name="Eric Oberhart" userId="95e53057-1331-419a-a3d5-d4b54a851707" providerId="ADAL" clId="{040560AA-CD17-47DA-9579-E50C53C7F0FF}" dt="2022-06-16T22:01:59.088" v="799" actId="478"/>
          <ac:spMkLst>
            <pc:docMk/>
            <pc:sldMk cId="1242015276" sldId="261"/>
            <ac:spMk id="271" creationId="{3589461E-3B2B-998F-7275-4741AB2460B0}"/>
          </ac:spMkLst>
        </pc:spChg>
        <pc:spChg chg="add mod">
          <ac:chgData name="Eric Oberhart" userId="95e53057-1331-419a-a3d5-d4b54a851707" providerId="ADAL" clId="{040560AA-CD17-47DA-9579-E50C53C7F0FF}" dt="2022-06-16T22:11:19.300" v="1089" actId="1076"/>
          <ac:spMkLst>
            <pc:docMk/>
            <pc:sldMk cId="1242015276" sldId="261"/>
            <ac:spMk id="272" creationId="{7831536B-AB91-35C4-795F-359BBE1F601F}"/>
          </ac:spMkLst>
        </pc:spChg>
        <pc:spChg chg="add mod">
          <ac:chgData name="Eric Oberhart" userId="95e53057-1331-419a-a3d5-d4b54a851707" providerId="ADAL" clId="{040560AA-CD17-47DA-9579-E50C53C7F0FF}" dt="2022-06-16T22:09:59.447" v="1054" actId="1076"/>
          <ac:spMkLst>
            <pc:docMk/>
            <pc:sldMk cId="1242015276" sldId="261"/>
            <ac:spMk id="273" creationId="{BD8C0424-E868-3414-FD9D-9D4F07A4BCD7}"/>
          </ac:spMkLst>
        </pc:spChg>
        <pc:spChg chg="add mod">
          <ac:chgData name="Eric Oberhart" userId="95e53057-1331-419a-a3d5-d4b54a851707" providerId="ADAL" clId="{040560AA-CD17-47DA-9579-E50C53C7F0FF}" dt="2022-06-16T22:12:12.216" v="1128" actId="20577"/>
          <ac:spMkLst>
            <pc:docMk/>
            <pc:sldMk cId="1242015276" sldId="261"/>
            <ac:spMk id="274" creationId="{1F919DA5-39BD-40ED-84F8-1BDC92855EC2}"/>
          </ac:spMkLst>
        </pc:spChg>
        <pc:spChg chg="mod">
          <ac:chgData name="Eric Oberhart" userId="95e53057-1331-419a-a3d5-d4b54a851707" providerId="ADAL" clId="{040560AA-CD17-47DA-9579-E50C53C7F0FF}" dt="2022-06-16T22:11:59.925" v="1125" actId="1076"/>
          <ac:spMkLst>
            <pc:docMk/>
            <pc:sldMk cId="1242015276" sldId="261"/>
            <ac:spMk id="423" creationId="{F31F5F31-E65E-9AF8-CDEA-0C345225EC71}"/>
          </ac:spMkLst>
        </pc:spChg>
        <pc:spChg chg="mod">
          <ac:chgData name="Eric Oberhart" userId="95e53057-1331-419a-a3d5-d4b54a851707" providerId="ADAL" clId="{040560AA-CD17-47DA-9579-E50C53C7F0FF}" dt="2022-06-16T21:04:47.043" v="18" actId="122"/>
          <ac:spMkLst>
            <pc:docMk/>
            <pc:sldMk cId="1242015276" sldId="261"/>
            <ac:spMk id="425" creationId="{42C749D7-6CA0-24E5-6D03-E73F8A906111}"/>
          </ac:spMkLst>
        </pc:spChg>
        <pc:spChg chg="mod">
          <ac:chgData name="Eric Oberhart" userId="95e53057-1331-419a-a3d5-d4b54a851707" providerId="ADAL" clId="{040560AA-CD17-47DA-9579-E50C53C7F0FF}" dt="2022-06-16T21:04:40.963" v="17" actId="12788"/>
          <ac:spMkLst>
            <pc:docMk/>
            <pc:sldMk cId="1242015276" sldId="261"/>
            <ac:spMk id="426" creationId="{E09D4BA7-0874-B23F-F4A0-10942FC4D6C1}"/>
          </ac:spMkLst>
        </pc:spChg>
        <pc:spChg chg="mod">
          <ac:chgData name="Eric Oberhart" userId="95e53057-1331-419a-a3d5-d4b54a851707" providerId="ADAL" clId="{040560AA-CD17-47DA-9579-E50C53C7F0FF}" dt="2022-06-16T22:11:37.001" v="1109" actId="1035"/>
          <ac:spMkLst>
            <pc:docMk/>
            <pc:sldMk cId="1242015276" sldId="261"/>
            <ac:spMk id="433" creationId="{DD77DAE6-453B-72DA-4B98-B405AE2503C9}"/>
          </ac:spMkLst>
        </pc:spChg>
        <pc:spChg chg="mod">
          <ac:chgData name="Eric Oberhart" userId="95e53057-1331-419a-a3d5-d4b54a851707" providerId="ADAL" clId="{040560AA-CD17-47DA-9579-E50C53C7F0FF}" dt="2022-06-16T22:11:37.001" v="1109" actId="1035"/>
          <ac:spMkLst>
            <pc:docMk/>
            <pc:sldMk cId="1242015276" sldId="261"/>
            <ac:spMk id="434" creationId="{F828D218-7BE2-4072-2605-A83F366157D1}"/>
          </ac:spMkLst>
        </pc:spChg>
        <pc:spChg chg="mod">
          <ac:chgData name="Eric Oberhart" userId="95e53057-1331-419a-a3d5-d4b54a851707" providerId="ADAL" clId="{040560AA-CD17-47DA-9579-E50C53C7F0FF}" dt="2022-06-16T22:11:37.001" v="1109" actId="1035"/>
          <ac:spMkLst>
            <pc:docMk/>
            <pc:sldMk cId="1242015276" sldId="261"/>
            <ac:spMk id="435" creationId="{1C38ED05-76BD-533D-20A6-3C857C27AB0A}"/>
          </ac:spMkLst>
        </pc:spChg>
        <pc:spChg chg="mod">
          <ac:chgData name="Eric Oberhart" userId="95e53057-1331-419a-a3d5-d4b54a851707" providerId="ADAL" clId="{040560AA-CD17-47DA-9579-E50C53C7F0FF}" dt="2022-06-16T22:11:37.001" v="1109" actId="1035"/>
          <ac:spMkLst>
            <pc:docMk/>
            <pc:sldMk cId="1242015276" sldId="261"/>
            <ac:spMk id="436" creationId="{18A1E641-C3ED-409B-54EC-0B4DC025B720}"/>
          </ac:spMkLst>
        </pc:spChg>
        <pc:spChg chg="mod">
          <ac:chgData name="Eric Oberhart" userId="95e53057-1331-419a-a3d5-d4b54a851707" providerId="ADAL" clId="{040560AA-CD17-47DA-9579-E50C53C7F0FF}" dt="2022-06-16T22:11:37.001" v="1109" actId="1035"/>
          <ac:spMkLst>
            <pc:docMk/>
            <pc:sldMk cId="1242015276" sldId="261"/>
            <ac:spMk id="437" creationId="{FE617088-C953-7B95-546D-4BE1A633B5C9}"/>
          </ac:spMkLst>
        </pc:spChg>
        <pc:spChg chg="mod">
          <ac:chgData name="Eric Oberhart" userId="95e53057-1331-419a-a3d5-d4b54a851707" providerId="ADAL" clId="{040560AA-CD17-47DA-9579-E50C53C7F0FF}" dt="2022-06-16T22:11:37.001" v="1109" actId="1035"/>
          <ac:spMkLst>
            <pc:docMk/>
            <pc:sldMk cId="1242015276" sldId="261"/>
            <ac:spMk id="438" creationId="{251C5275-1A53-86D6-8193-A87A427506D7}"/>
          </ac:spMkLst>
        </pc:spChg>
        <pc:spChg chg="mod">
          <ac:chgData name="Eric Oberhart" userId="95e53057-1331-419a-a3d5-d4b54a851707" providerId="ADAL" clId="{040560AA-CD17-47DA-9579-E50C53C7F0FF}" dt="2022-06-16T22:11:37.001" v="1109" actId="1035"/>
          <ac:spMkLst>
            <pc:docMk/>
            <pc:sldMk cId="1242015276" sldId="261"/>
            <ac:spMk id="439" creationId="{87385897-31FD-836D-644D-7EBB6CB0B7EB}"/>
          </ac:spMkLst>
        </pc:spChg>
        <pc:spChg chg="mod">
          <ac:chgData name="Eric Oberhart" userId="95e53057-1331-419a-a3d5-d4b54a851707" providerId="ADAL" clId="{040560AA-CD17-47DA-9579-E50C53C7F0FF}" dt="2022-06-16T22:11:37.001" v="1109" actId="1035"/>
          <ac:spMkLst>
            <pc:docMk/>
            <pc:sldMk cId="1242015276" sldId="261"/>
            <ac:spMk id="444" creationId="{8A660968-036F-6C46-9500-BF587418A79C}"/>
          </ac:spMkLst>
        </pc:spChg>
        <pc:spChg chg="mod">
          <ac:chgData name="Eric Oberhart" userId="95e53057-1331-419a-a3d5-d4b54a851707" providerId="ADAL" clId="{040560AA-CD17-47DA-9579-E50C53C7F0FF}" dt="2022-06-16T22:11:37.001" v="1109" actId="1035"/>
          <ac:spMkLst>
            <pc:docMk/>
            <pc:sldMk cId="1242015276" sldId="261"/>
            <ac:spMk id="445" creationId="{ED330DD5-732D-2A70-245A-58BD77B2F4A7}"/>
          </ac:spMkLst>
        </pc:spChg>
        <pc:spChg chg="mod">
          <ac:chgData name="Eric Oberhart" userId="95e53057-1331-419a-a3d5-d4b54a851707" providerId="ADAL" clId="{040560AA-CD17-47DA-9579-E50C53C7F0FF}" dt="2022-06-16T22:11:37.001" v="1109" actId="1035"/>
          <ac:spMkLst>
            <pc:docMk/>
            <pc:sldMk cId="1242015276" sldId="261"/>
            <ac:spMk id="446" creationId="{408CCDA7-22F1-85CC-0600-CD3E8B76D970}"/>
          </ac:spMkLst>
        </pc:spChg>
        <pc:spChg chg="mod">
          <ac:chgData name="Eric Oberhart" userId="95e53057-1331-419a-a3d5-d4b54a851707" providerId="ADAL" clId="{040560AA-CD17-47DA-9579-E50C53C7F0FF}" dt="2022-06-16T22:11:37.001" v="1109" actId="1035"/>
          <ac:spMkLst>
            <pc:docMk/>
            <pc:sldMk cId="1242015276" sldId="261"/>
            <ac:spMk id="447" creationId="{40D17743-95C5-DCA5-EB4A-3262ACDD8885}"/>
          </ac:spMkLst>
        </pc:spChg>
        <pc:spChg chg="mod">
          <ac:chgData name="Eric Oberhart" userId="95e53057-1331-419a-a3d5-d4b54a851707" providerId="ADAL" clId="{040560AA-CD17-47DA-9579-E50C53C7F0FF}" dt="2022-06-16T22:11:37.001" v="1109" actId="1035"/>
          <ac:spMkLst>
            <pc:docMk/>
            <pc:sldMk cId="1242015276" sldId="261"/>
            <ac:spMk id="448" creationId="{D743D6D7-CC96-9C83-7A7C-D99A687A4A68}"/>
          </ac:spMkLst>
        </pc:spChg>
        <pc:spChg chg="mod">
          <ac:chgData name="Eric Oberhart" userId="95e53057-1331-419a-a3d5-d4b54a851707" providerId="ADAL" clId="{040560AA-CD17-47DA-9579-E50C53C7F0FF}" dt="2022-06-16T22:11:37.001" v="1109" actId="1035"/>
          <ac:spMkLst>
            <pc:docMk/>
            <pc:sldMk cId="1242015276" sldId="261"/>
            <ac:spMk id="449" creationId="{C2255B66-84E4-4BD1-010A-CC49FEAA6AAA}"/>
          </ac:spMkLst>
        </pc:spChg>
        <pc:spChg chg="mod">
          <ac:chgData name="Eric Oberhart" userId="95e53057-1331-419a-a3d5-d4b54a851707" providerId="ADAL" clId="{040560AA-CD17-47DA-9579-E50C53C7F0FF}" dt="2022-06-16T22:11:37.001" v="1109" actId="1035"/>
          <ac:spMkLst>
            <pc:docMk/>
            <pc:sldMk cId="1242015276" sldId="261"/>
            <ac:spMk id="453" creationId="{CF31FFB1-27BE-F633-CEED-8D8FB95F3BED}"/>
          </ac:spMkLst>
        </pc:spChg>
        <pc:spChg chg="mod">
          <ac:chgData name="Eric Oberhart" userId="95e53057-1331-419a-a3d5-d4b54a851707" providerId="ADAL" clId="{040560AA-CD17-47DA-9579-E50C53C7F0FF}" dt="2022-06-16T22:11:37.001" v="1109" actId="1035"/>
          <ac:spMkLst>
            <pc:docMk/>
            <pc:sldMk cId="1242015276" sldId="261"/>
            <ac:spMk id="456" creationId="{629081E4-F341-F777-619B-6DB2625F8A07}"/>
          </ac:spMkLst>
        </pc:spChg>
        <pc:spChg chg="mod">
          <ac:chgData name="Eric Oberhart" userId="95e53057-1331-419a-a3d5-d4b54a851707" providerId="ADAL" clId="{040560AA-CD17-47DA-9579-E50C53C7F0FF}" dt="2022-06-16T22:11:37.001" v="1109" actId="1035"/>
          <ac:spMkLst>
            <pc:docMk/>
            <pc:sldMk cId="1242015276" sldId="261"/>
            <ac:spMk id="457" creationId="{EF292DCC-32BF-8666-585D-CF8811510979}"/>
          </ac:spMkLst>
        </pc:spChg>
        <pc:spChg chg="mod">
          <ac:chgData name="Eric Oberhart" userId="95e53057-1331-419a-a3d5-d4b54a851707" providerId="ADAL" clId="{040560AA-CD17-47DA-9579-E50C53C7F0FF}" dt="2022-06-16T22:11:37.001" v="1109" actId="1035"/>
          <ac:spMkLst>
            <pc:docMk/>
            <pc:sldMk cId="1242015276" sldId="261"/>
            <ac:spMk id="460" creationId="{108066EC-8DE0-D5DF-557A-E0972A63E621}"/>
          </ac:spMkLst>
        </pc:spChg>
        <pc:spChg chg="mod">
          <ac:chgData name="Eric Oberhart" userId="95e53057-1331-419a-a3d5-d4b54a851707" providerId="ADAL" clId="{040560AA-CD17-47DA-9579-E50C53C7F0FF}" dt="2022-06-16T22:11:37.001" v="1109" actId="1035"/>
          <ac:spMkLst>
            <pc:docMk/>
            <pc:sldMk cId="1242015276" sldId="261"/>
            <ac:spMk id="461" creationId="{95330BA1-AD7E-C0CB-51FF-F38BA9383A96}"/>
          </ac:spMkLst>
        </pc:spChg>
        <pc:spChg chg="mod">
          <ac:chgData name="Eric Oberhart" userId="95e53057-1331-419a-a3d5-d4b54a851707" providerId="ADAL" clId="{040560AA-CD17-47DA-9579-E50C53C7F0FF}" dt="2022-06-16T22:11:37.001" v="1109" actId="1035"/>
          <ac:spMkLst>
            <pc:docMk/>
            <pc:sldMk cId="1242015276" sldId="261"/>
            <ac:spMk id="462" creationId="{C23C963C-3D62-B85B-AA28-9950DADC898E}"/>
          </ac:spMkLst>
        </pc:spChg>
        <pc:spChg chg="mod">
          <ac:chgData name="Eric Oberhart" userId="95e53057-1331-419a-a3d5-d4b54a851707" providerId="ADAL" clId="{040560AA-CD17-47DA-9579-E50C53C7F0FF}" dt="2022-06-16T22:11:37.001" v="1109" actId="1035"/>
          <ac:spMkLst>
            <pc:docMk/>
            <pc:sldMk cId="1242015276" sldId="261"/>
            <ac:spMk id="463" creationId="{9784A529-FBA6-6CA7-1920-C67D6245D33F}"/>
          </ac:spMkLst>
        </pc:spChg>
        <pc:spChg chg="mod">
          <ac:chgData name="Eric Oberhart" userId="95e53057-1331-419a-a3d5-d4b54a851707" providerId="ADAL" clId="{040560AA-CD17-47DA-9579-E50C53C7F0FF}" dt="2022-06-16T22:11:37.001" v="1109" actId="1035"/>
          <ac:spMkLst>
            <pc:docMk/>
            <pc:sldMk cId="1242015276" sldId="261"/>
            <ac:spMk id="465" creationId="{4A7FBC99-6BB5-4294-5BDF-919C26BD7F24}"/>
          </ac:spMkLst>
        </pc:spChg>
        <pc:spChg chg="mod">
          <ac:chgData name="Eric Oberhart" userId="95e53057-1331-419a-a3d5-d4b54a851707" providerId="ADAL" clId="{040560AA-CD17-47DA-9579-E50C53C7F0FF}" dt="2022-06-16T22:11:37.001" v="1109" actId="1035"/>
          <ac:spMkLst>
            <pc:docMk/>
            <pc:sldMk cId="1242015276" sldId="261"/>
            <ac:spMk id="466" creationId="{2D6BE7A6-258C-B446-4CAF-9A74680C4FC7}"/>
          </ac:spMkLst>
        </pc:spChg>
        <pc:spChg chg="mod">
          <ac:chgData name="Eric Oberhart" userId="95e53057-1331-419a-a3d5-d4b54a851707" providerId="ADAL" clId="{040560AA-CD17-47DA-9579-E50C53C7F0FF}" dt="2022-06-16T22:11:37.001" v="1109" actId="1035"/>
          <ac:spMkLst>
            <pc:docMk/>
            <pc:sldMk cId="1242015276" sldId="261"/>
            <ac:spMk id="467" creationId="{542C2600-3085-C0DA-6E75-4B5213C13C70}"/>
          </ac:spMkLst>
        </pc:spChg>
        <pc:spChg chg="mod">
          <ac:chgData name="Eric Oberhart" userId="95e53057-1331-419a-a3d5-d4b54a851707" providerId="ADAL" clId="{040560AA-CD17-47DA-9579-E50C53C7F0FF}" dt="2022-06-16T22:11:37.001" v="1109" actId="1035"/>
          <ac:spMkLst>
            <pc:docMk/>
            <pc:sldMk cId="1242015276" sldId="261"/>
            <ac:spMk id="468" creationId="{8BCD6B88-D64E-4D4B-34C1-0748FFB3796C}"/>
          </ac:spMkLst>
        </pc:spChg>
        <pc:spChg chg="mod">
          <ac:chgData name="Eric Oberhart" userId="95e53057-1331-419a-a3d5-d4b54a851707" providerId="ADAL" clId="{040560AA-CD17-47DA-9579-E50C53C7F0FF}" dt="2022-06-16T22:11:37.001" v="1109" actId="1035"/>
          <ac:spMkLst>
            <pc:docMk/>
            <pc:sldMk cId="1242015276" sldId="261"/>
            <ac:spMk id="469" creationId="{1D04A908-8A43-6778-680E-E3C48FAACDEA}"/>
          </ac:spMkLst>
        </pc:spChg>
        <pc:spChg chg="mod">
          <ac:chgData name="Eric Oberhart" userId="95e53057-1331-419a-a3d5-d4b54a851707" providerId="ADAL" clId="{040560AA-CD17-47DA-9579-E50C53C7F0FF}" dt="2022-06-16T22:08:03.380" v="932" actId="1036"/>
          <ac:spMkLst>
            <pc:docMk/>
            <pc:sldMk cId="1242015276" sldId="261"/>
            <ac:spMk id="472" creationId="{04299249-6AFA-1DA6-E4AC-053D17912F1A}"/>
          </ac:spMkLst>
        </pc:spChg>
        <pc:spChg chg="mod">
          <ac:chgData name="Eric Oberhart" userId="95e53057-1331-419a-a3d5-d4b54a851707" providerId="ADAL" clId="{040560AA-CD17-47DA-9579-E50C53C7F0FF}" dt="2022-06-16T22:08:03.380" v="932" actId="1036"/>
          <ac:spMkLst>
            <pc:docMk/>
            <pc:sldMk cId="1242015276" sldId="261"/>
            <ac:spMk id="473" creationId="{EC4222CE-72FF-3862-8874-BE1E1481049B}"/>
          </ac:spMkLst>
        </pc:spChg>
        <pc:spChg chg="mod">
          <ac:chgData name="Eric Oberhart" userId="95e53057-1331-419a-a3d5-d4b54a851707" providerId="ADAL" clId="{040560AA-CD17-47DA-9579-E50C53C7F0FF}" dt="2022-06-16T22:08:08.181" v="941" actId="1037"/>
          <ac:spMkLst>
            <pc:docMk/>
            <pc:sldMk cId="1242015276" sldId="261"/>
            <ac:spMk id="475" creationId="{D11B2990-8E7C-5CC2-93F2-2F8B50AE3123}"/>
          </ac:spMkLst>
        </pc:spChg>
        <pc:spChg chg="mod">
          <ac:chgData name="Eric Oberhart" userId="95e53057-1331-419a-a3d5-d4b54a851707" providerId="ADAL" clId="{040560AA-CD17-47DA-9579-E50C53C7F0FF}" dt="2022-06-16T22:08:08.181" v="941" actId="1037"/>
          <ac:spMkLst>
            <pc:docMk/>
            <pc:sldMk cId="1242015276" sldId="261"/>
            <ac:spMk id="476" creationId="{EABCE4DD-1F3D-3319-789D-F47625A8BB6C}"/>
          </ac:spMkLst>
        </pc:spChg>
        <pc:spChg chg="mod">
          <ac:chgData name="Eric Oberhart" userId="95e53057-1331-419a-a3d5-d4b54a851707" providerId="ADAL" clId="{040560AA-CD17-47DA-9579-E50C53C7F0FF}" dt="2022-06-16T22:08:08.181" v="941" actId="1037"/>
          <ac:spMkLst>
            <pc:docMk/>
            <pc:sldMk cId="1242015276" sldId="261"/>
            <ac:spMk id="477" creationId="{C83915AF-C446-8E9F-3E05-946A60C7BE01}"/>
          </ac:spMkLst>
        </pc:spChg>
        <pc:spChg chg="mod">
          <ac:chgData name="Eric Oberhart" userId="95e53057-1331-419a-a3d5-d4b54a851707" providerId="ADAL" clId="{040560AA-CD17-47DA-9579-E50C53C7F0FF}" dt="2022-06-16T22:08:08.181" v="941" actId="1037"/>
          <ac:spMkLst>
            <pc:docMk/>
            <pc:sldMk cId="1242015276" sldId="261"/>
            <ac:spMk id="478" creationId="{18991140-E9F6-38EB-69C3-9932DBD0D977}"/>
          </ac:spMkLst>
        </pc:spChg>
        <pc:spChg chg="mod">
          <ac:chgData name="Eric Oberhart" userId="95e53057-1331-419a-a3d5-d4b54a851707" providerId="ADAL" clId="{040560AA-CD17-47DA-9579-E50C53C7F0FF}" dt="2022-06-16T22:08:08.181" v="941" actId="1037"/>
          <ac:spMkLst>
            <pc:docMk/>
            <pc:sldMk cId="1242015276" sldId="261"/>
            <ac:spMk id="479" creationId="{7303AAEA-9ADD-B773-888D-75C291BDC3C9}"/>
          </ac:spMkLst>
        </pc:spChg>
        <pc:spChg chg="mod">
          <ac:chgData name="Eric Oberhart" userId="95e53057-1331-419a-a3d5-d4b54a851707" providerId="ADAL" clId="{040560AA-CD17-47DA-9579-E50C53C7F0FF}" dt="2022-06-16T22:08:08.181" v="941" actId="1037"/>
          <ac:spMkLst>
            <pc:docMk/>
            <pc:sldMk cId="1242015276" sldId="261"/>
            <ac:spMk id="480" creationId="{0C8FA5DD-5B56-1428-A548-1793F77DEB44}"/>
          </ac:spMkLst>
        </pc:spChg>
        <pc:spChg chg="mod">
          <ac:chgData name="Eric Oberhart" userId="95e53057-1331-419a-a3d5-d4b54a851707" providerId="ADAL" clId="{040560AA-CD17-47DA-9579-E50C53C7F0FF}" dt="2022-06-16T22:08:08.181" v="941" actId="1037"/>
          <ac:spMkLst>
            <pc:docMk/>
            <pc:sldMk cId="1242015276" sldId="261"/>
            <ac:spMk id="481" creationId="{9622112F-C3FE-AC51-3508-906110376AE0}"/>
          </ac:spMkLst>
        </pc:spChg>
        <pc:spChg chg="mod">
          <ac:chgData name="Eric Oberhart" userId="95e53057-1331-419a-a3d5-d4b54a851707" providerId="ADAL" clId="{040560AA-CD17-47DA-9579-E50C53C7F0FF}" dt="2022-06-16T22:08:03.380" v="932" actId="1036"/>
          <ac:spMkLst>
            <pc:docMk/>
            <pc:sldMk cId="1242015276" sldId="261"/>
            <ac:spMk id="483" creationId="{24603439-8745-0C1D-AE03-21A515420970}"/>
          </ac:spMkLst>
        </pc:spChg>
        <pc:spChg chg="mod">
          <ac:chgData name="Eric Oberhart" userId="95e53057-1331-419a-a3d5-d4b54a851707" providerId="ADAL" clId="{040560AA-CD17-47DA-9579-E50C53C7F0FF}" dt="2022-06-16T22:08:03.380" v="932" actId="1036"/>
          <ac:spMkLst>
            <pc:docMk/>
            <pc:sldMk cId="1242015276" sldId="261"/>
            <ac:spMk id="484" creationId="{0245AFB3-DF76-48D5-337C-AF972E7F2650}"/>
          </ac:spMkLst>
        </pc:spChg>
        <pc:spChg chg="mod">
          <ac:chgData name="Eric Oberhart" userId="95e53057-1331-419a-a3d5-d4b54a851707" providerId="ADAL" clId="{040560AA-CD17-47DA-9579-E50C53C7F0FF}" dt="2022-06-16T22:08:03.380" v="932" actId="1036"/>
          <ac:spMkLst>
            <pc:docMk/>
            <pc:sldMk cId="1242015276" sldId="261"/>
            <ac:spMk id="485" creationId="{003538BC-7179-0986-B43C-BACAF7FC7F61}"/>
          </ac:spMkLst>
        </pc:spChg>
        <pc:spChg chg="mod">
          <ac:chgData name="Eric Oberhart" userId="95e53057-1331-419a-a3d5-d4b54a851707" providerId="ADAL" clId="{040560AA-CD17-47DA-9579-E50C53C7F0FF}" dt="2022-06-16T22:08:03.380" v="932" actId="1036"/>
          <ac:spMkLst>
            <pc:docMk/>
            <pc:sldMk cId="1242015276" sldId="261"/>
            <ac:spMk id="486" creationId="{20C6B7D7-2BB0-FA6A-D10D-4B64B781D46C}"/>
          </ac:spMkLst>
        </pc:spChg>
        <pc:spChg chg="mod">
          <ac:chgData name="Eric Oberhart" userId="95e53057-1331-419a-a3d5-d4b54a851707" providerId="ADAL" clId="{040560AA-CD17-47DA-9579-E50C53C7F0FF}" dt="2022-06-16T22:08:03.380" v="932" actId="1036"/>
          <ac:spMkLst>
            <pc:docMk/>
            <pc:sldMk cId="1242015276" sldId="261"/>
            <ac:spMk id="487" creationId="{2C1732AE-824B-86D2-54C8-241914F6CBA1}"/>
          </ac:spMkLst>
        </pc:spChg>
        <pc:spChg chg="mod">
          <ac:chgData name="Eric Oberhart" userId="95e53057-1331-419a-a3d5-d4b54a851707" providerId="ADAL" clId="{040560AA-CD17-47DA-9579-E50C53C7F0FF}" dt="2022-06-16T22:08:03.380" v="932" actId="1036"/>
          <ac:spMkLst>
            <pc:docMk/>
            <pc:sldMk cId="1242015276" sldId="261"/>
            <ac:spMk id="488" creationId="{738000A5-FB87-5430-D628-694E679D6383}"/>
          </ac:spMkLst>
        </pc:spChg>
        <pc:spChg chg="mod">
          <ac:chgData name="Eric Oberhart" userId="95e53057-1331-419a-a3d5-d4b54a851707" providerId="ADAL" clId="{040560AA-CD17-47DA-9579-E50C53C7F0FF}" dt="2022-06-16T22:08:03.380" v="932" actId="1036"/>
          <ac:spMkLst>
            <pc:docMk/>
            <pc:sldMk cId="1242015276" sldId="261"/>
            <ac:spMk id="489" creationId="{7620CA25-D39A-8D37-203E-F7EC07DCA690}"/>
          </ac:spMkLst>
        </pc:spChg>
        <pc:spChg chg="mod">
          <ac:chgData name="Eric Oberhart" userId="95e53057-1331-419a-a3d5-d4b54a851707" providerId="ADAL" clId="{040560AA-CD17-47DA-9579-E50C53C7F0FF}" dt="2022-06-16T22:11:37.001" v="1109" actId="1035"/>
          <ac:spMkLst>
            <pc:docMk/>
            <pc:sldMk cId="1242015276" sldId="261"/>
            <ac:spMk id="495" creationId="{9FB7E15D-6F9A-6ABF-1C60-BE6C665DF681}"/>
          </ac:spMkLst>
        </pc:spChg>
        <pc:spChg chg="mod">
          <ac:chgData name="Eric Oberhart" userId="95e53057-1331-419a-a3d5-d4b54a851707" providerId="ADAL" clId="{040560AA-CD17-47DA-9579-E50C53C7F0FF}" dt="2022-06-16T22:11:37.001" v="1109" actId="1035"/>
          <ac:spMkLst>
            <pc:docMk/>
            <pc:sldMk cId="1242015276" sldId="261"/>
            <ac:spMk id="497" creationId="{3F7EC228-E975-4109-14DF-C0496B3541C1}"/>
          </ac:spMkLst>
        </pc:spChg>
        <pc:spChg chg="mod">
          <ac:chgData name="Eric Oberhart" userId="95e53057-1331-419a-a3d5-d4b54a851707" providerId="ADAL" clId="{040560AA-CD17-47DA-9579-E50C53C7F0FF}" dt="2022-06-16T22:11:37.001" v="1109" actId="1035"/>
          <ac:spMkLst>
            <pc:docMk/>
            <pc:sldMk cId="1242015276" sldId="261"/>
            <ac:spMk id="511" creationId="{53772039-0F1B-D1D0-A5D3-FFA6083F8577}"/>
          </ac:spMkLst>
        </pc:spChg>
        <pc:spChg chg="mod">
          <ac:chgData name="Eric Oberhart" userId="95e53057-1331-419a-a3d5-d4b54a851707" providerId="ADAL" clId="{040560AA-CD17-47DA-9579-E50C53C7F0FF}" dt="2022-06-16T22:11:37.001" v="1109" actId="1035"/>
          <ac:spMkLst>
            <pc:docMk/>
            <pc:sldMk cId="1242015276" sldId="261"/>
            <ac:spMk id="512" creationId="{40BFEF44-1DF4-F8F0-B25E-B658C2728AFE}"/>
          </ac:spMkLst>
        </pc:spChg>
        <pc:spChg chg="mod">
          <ac:chgData name="Eric Oberhart" userId="95e53057-1331-419a-a3d5-d4b54a851707" providerId="ADAL" clId="{040560AA-CD17-47DA-9579-E50C53C7F0FF}" dt="2022-06-16T22:11:37.001" v="1109" actId="1035"/>
          <ac:spMkLst>
            <pc:docMk/>
            <pc:sldMk cId="1242015276" sldId="261"/>
            <ac:spMk id="513" creationId="{3A6FCE0A-BC74-E8CE-BF8C-1E6EDD91216E}"/>
          </ac:spMkLst>
        </pc:spChg>
        <pc:spChg chg="mod">
          <ac:chgData name="Eric Oberhart" userId="95e53057-1331-419a-a3d5-d4b54a851707" providerId="ADAL" clId="{040560AA-CD17-47DA-9579-E50C53C7F0FF}" dt="2022-06-16T22:11:37.001" v="1109" actId="1035"/>
          <ac:spMkLst>
            <pc:docMk/>
            <pc:sldMk cId="1242015276" sldId="261"/>
            <ac:spMk id="514" creationId="{513CA3DF-9E01-E406-8501-53DD8CC65E7A}"/>
          </ac:spMkLst>
        </pc:spChg>
        <pc:spChg chg="mod">
          <ac:chgData name="Eric Oberhart" userId="95e53057-1331-419a-a3d5-d4b54a851707" providerId="ADAL" clId="{040560AA-CD17-47DA-9579-E50C53C7F0FF}" dt="2022-06-16T22:11:37.001" v="1109" actId="1035"/>
          <ac:spMkLst>
            <pc:docMk/>
            <pc:sldMk cId="1242015276" sldId="261"/>
            <ac:spMk id="515" creationId="{00323212-45E7-FB17-1438-3A94E89B60D2}"/>
          </ac:spMkLst>
        </pc:spChg>
        <pc:spChg chg="mod">
          <ac:chgData name="Eric Oberhart" userId="95e53057-1331-419a-a3d5-d4b54a851707" providerId="ADAL" clId="{040560AA-CD17-47DA-9579-E50C53C7F0FF}" dt="2022-06-16T22:11:37.001" v="1109" actId="1035"/>
          <ac:spMkLst>
            <pc:docMk/>
            <pc:sldMk cId="1242015276" sldId="261"/>
            <ac:spMk id="516" creationId="{464EB27F-ED1F-69BF-A002-E4C217E45671}"/>
          </ac:spMkLst>
        </pc:spChg>
        <pc:spChg chg="mod">
          <ac:chgData name="Eric Oberhart" userId="95e53057-1331-419a-a3d5-d4b54a851707" providerId="ADAL" clId="{040560AA-CD17-47DA-9579-E50C53C7F0FF}" dt="2022-06-16T22:11:37.001" v="1109" actId="1035"/>
          <ac:spMkLst>
            <pc:docMk/>
            <pc:sldMk cId="1242015276" sldId="261"/>
            <ac:spMk id="517" creationId="{1B744C35-191D-888F-4E20-2711C1A62D3F}"/>
          </ac:spMkLst>
        </pc:spChg>
        <pc:spChg chg="mod">
          <ac:chgData name="Eric Oberhart" userId="95e53057-1331-419a-a3d5-d4b54a851707" providerId="ADAL" clId="{040560AA-CD17-47DA-9579-E50C53C7F0FF}" dt="2022-06-16T22:11:37.001" v="1109" actId="1035"/>
          <ac:spMkLst>
            <pc:docMk/>
            <pc:sldMk cId="1242015276" sldId="261"/>
            <ac:spMk id="518" creationId="{C9614698-DCA5-92B9-39E0-E7DEA5B3A812}"/>
          </ac:spMkLst>
        </pc:spChg>
        <pc:spChg chg="mod">
          <ac:chgData name="Eric Oberhart" userId="95e53057-1331-419a-a3d5-d4b54a851707" providerId="ADAL" clId="{040560AA-CD17-47DA-9579-E50C53C7F0FF}" dt="2022-06-16T22:11:37.001" v="1109" actId="1035"/>
          <ac:spMkLst>
            <pc:docMk/>
            <pc:sldMk cId="1242015276" sldId="261"/>
            <ac:spMk id="521" creationId="{4EB0270B-C934-854C-1B07-8A921789A6EA}"/>
          </ac:spMkLst>
        </pc:spChg>
        <pc:spChg chg="mod">
          <ac:chgData name="Eric Oberhart" userId="95e53057-1331-419a-a3d5-d4b54a851707" providerId="ADAL" clId="{040560AA-CD17-47DA-9579-E50C53C7F0FF}" dt="2022-06-16T22:11:37.001" v="1109" actId="1035"/>
          <ac:spMkLst>
            <pc:docMk/>
            <pc:sldMk cId="1242015276" sldId="261"/>
            <ac:spMk id="522" creationId="{FBF269AA-963A-6260-0390-8C22D49C8079}"/>
          </ac:spMkLst>
        </pc:spChg>
        <pc:spChg chg="mod">
          <ac:chgData name="Eric Oberhart" userId="95e53057-1331-419a-a3d5-d4b54a851707" providerId="ADAL" clId="{040560AA-CD17-47DA-9579-E50C53C7F0FF}" dt="2022-06-16T22:11:30.124" v="1097" actId="1036"/>
          <ac:spMkLst>
            <pc:docMk/>
            <pc:sldMk cId="1242015276" sldId="261"/>
            <ac:spMk id="526" creationId="{4E374B83-043B-3CA2-E6D3-E6AE1AEEC2A9}"/>
          </ac:spMkLst>
        </pc:spChg>
        <pc:spChg chg="mod">
          <ac:chgData name="Eric Oberhart" userId="95e53057-1331-419a-a3d5-d4b54a851707" providerId="ADAL" clId="{040560AA-CD17-47DA-9579-E50C53C7F0FF}" dt="2022-06-16T22:11:30.124" v="1097" actId="1036"/>
          <ac:spMkLst>
            <pc:docMk/>
            <pc:sldMk cId="1242015276" sldId="261"/>
            <ac:spMk id="528" creationId="{5F78D18F-5211-ED11-E0D8-E8CE20946A33}"/>
          </ac:spMkLst>
        </pc:spChg>
        <pc:spChg chg="mod">
          <ac:chgData name="Eric Oberhart" userId="95e53057-1331-419a-a3d5-d4b54a851707" providerId="ADAL" clId="{040560AA-CD17-47DA-9579-E50C53C7F0FF}" dt="2022-06-16T22:11:30.124" v="1097" actId="1036"/>
          <ac:spMkLst>
            <pc:docMk/>
            <pc:sldMk cId="1242015276" sldId="261"/>
            <ac:spMk id="529" creationId="{472E18BE-1DB3-A2F0-90F8-6908263D99C9}"/>
          </ac:spMkLst>
        </pc:spChg>
        <pc:spChg chg="mod">
          <ac:chgData name="Eric Oberhart" userId="95e53057-1331-419a-a3d5-d4b54a851707" providerId="ADAL" clId="{040560AA-CD17-47DA-9579-E50C53C7F0FF}" dt="2022-06-16T22:11:30.124" v="1097" actId="1036"/>
          <ac:spMkLst>
            <pc:docMk/>
            <pc:sldMk cId="1242015276" sldId="261"/>
            <ac:spMk id="530" creationId="{D9BF048F-26C3-F462-DF14-2EB71D9908CD}"/>
          </ac:spMkLst>
        </pc:spChg>
        <pc:spChg chg="mod">
          <ac:chgData name="Eric Oberhart" userId="95e53057-1331-419a-a3d5-d4b54a851707" providerId="ADAL" clId="{040560AA-CD17-47DA-9579-E50C53C7F0FF}" dt="2022-06-16T22:11:30.124" v="1097" actId="1036"/>
          <ac:spMkLst>
            <pc:docMk/>
            <pc:sldMk cId="1242015276" sldId="261"/>
            <ac:spMk id="531" creationId="{D8986B1C-105C-5FCD-CEED-472304C57876}"/>
          </ac:spMkLst>
        </pc:spChg>
        <pc:spChg chg="mod">
          <ac:chgData name="Eric Oberhart" userId="95e53057-1331-419a-a3d5-d4b54a851707" providerId="ADAL" clId="{040560AA-CD17-47DA-9579-E50C53C7F0FF}" dt="2022-06-16T22:11:30.124" v="1097" actId="1036"/>
          <ac:spMkLst>
            <pc:docMk/>
            <pc:sldMk cId="1242015276" sldId="261"/>
            <ac:spMk id="532" creationId="{7109793B-E27B-DDC6-2843-EE0189217C4E}"/>
          </ac:spMkLst>
        </pc:spChg>
        <pc:spChg chg="mod">
          <ac:chgData name="Eric Oberhart" userId="95e53057-1331-419a-a3d5-d4b54a851707" providerId="ADAL" clId="{040560AA-CD17-47DA-9579-E50C53C7F0FF}" dt="2022-06-16T22:11:30.124" v="1097" actId="1036"/>
          <ac:spMkLst>
            <pc:docMk/>
            <pc:sldMk cId="1242015276" sldId="261"/>
            <ac:spMk id="533" creationId="{63CCB34B-F8C5-9109-3A8A-39383DE9F493}"/>
          </ac:spMkLst>
        </pc:spChg>
        <pc:spChg chg="mod">
          <ac:chgData name="Eric Oberhart" userId="95e53057-1331-419a-a3d5-d4b54a851707" providerId="ADAL" clId="{040560AA-CD17-47DA-9579-E50C53C7F0FF}" dt="2022-06-16T22:11:30.124" v="1097" actId="1036"/>
          <ac:spMkLst>
            <pc:docMk/>
            <pc:sldMk cId="1242015276" sldId="261"/>
            <ac:spMk id="534" creationId="{77C55525-9F8A-357D-C74A-9E360CF49171}"/>
          </ac:spMkLst>
        </pc:spChg>
        <pc:spChg chg="mod">
          <ac:chgData name="Eric Oberhart" userId="95e53057-1331-419a-a3d5-d4b54a851707" providerId="ADAL" clId="{040560AA-CD17-47DA-9579-E50C53C7F0FF}" dt="2022-06-16T22:11:30.124" v="1097" actId="1036"/>
          <ac:spMkLst>
            <pc:docMk/>
            <pc:sldMk cId="1242015276" sldId="261"/>
            <ac:spMk id="535" creationId="{CF7A7E5B-53A1-DE7F-D1E3-1DABAD3D8872}"/>
          </ac:spMkLst>
        </pc:spChg>
        <pc:spChg chg="mod">
          <ac:chgData name="Eric Oberhart" userId="95e53057-1331-419a-a3d5-d4b54a851707" providerId="ADAL" clId="{040560AA-CD17-47DA-9579-E50C53C7F0FF}" dt="2022-06-16T22:11:30.124" v="1097" actId="1036"/>
          <ac:spMkLst>
            <pc:docMk/>
            <pc:sldMk cId="1242015276" sldId="261"/>
            <ac:spMk id="536" creationId="{E06FB697-F16D-55D9-AD70-6F1167DFB826}"/>
          </ac:spMkLst>
        </pc:spChg>
        <pc:spChg chg="mod">
          <ac:chgData name="Eric Oberhart" userId="95e53057-1331-419a-a3d5-d4b54a851707" providerId="ADAL" clId="{040560AA-CD17-47DA-9579-E50C53C7F0FF}" dt="2022-06-16T22:11:30.124" v="1097" actId="1036"/>
          <ac:spMkLst>
            <pc:docMk/>
            <pc:sldMk cId="1242015276" sldId="261"/>
            <ac:spMk id="537" creationId="{422D7D7F-1C9B-7446-5F99-093910F119FC}"/>
          </ac:spMkLst>
        </pc:spChg>
        <pc:spChg chg="mod">
          <ac:chgData name="Eric Oberhart" userId="95e53057-1331-419a-a3d5-d4b54a851707" providerId="ADAL" clId="{040560AA-CD17-47DA-9579-E50C53C7F0FF}" dt="2022-06-16T22:11:30.124" v="1097" actId="1036"/>
          <ac:spMkLst>
            <pc:docMk/>
            <pc:sldMk cId="1242015276" sldId="261"/>
            <ac:spMk id="539" creationId="{59977670-6EC2-DCC0-CF2C-117D577E886C}"/>
          </ac:spMkLst>
        </pc:spChg>
        <pc:spChg chg="mod">
          <ac:chgData name="Eric Oberhart" userId="95e53057-1331-419a-a3d5-d4b54a851707" providerId="ADAL" clId="{040560AA-CD17-47DA-9579-E50C53C7F0FF}" dt="2022-06-16T22:11:30.124" v="1097" actId="1036"/>
          <ac:spMkLst>
            <pc:docMk/>
            <pc:sldMk cId="1242015276" sldId="261"/>
            <ac:spMk id="540" creationId="{FEB36B58-0CE9-F983-2774-58ECF0030C15}"/>
          </ac:spMkLst>
        </pc:spChg>
        <pc:spChg chg="mod">
          <ac:chgData name="Eric Oberhart" userId="95e53057-1331-419a-a3d5-d4b54a851707" providerId="ADAL" clId="{040560AA-CD17-47DA-9579-E50C53C7F0FF}" dt="2022-06-16T22:11:30.124" v="1097" actId="1036"/>
          <ac:spMkLst>
            <pc:docMk/>
            <pc:sldMk cId="1242015276" sldId="261"/>
            <ac:spMk id="541" creationId="{06168C0D-CFF7-2670-5996-F4E45C4C1D78}"/>
          </ac:spMkLst>
        </pc:spChg>
        <pc:spChg chg="mod">
          <ac:chgData name="Eric Oberhart" userId="95e53057-1331-419a-a3d5-d4b54a851707" providerId="ADAL" clId="{040560AA-CD17-47DA-9579-E50C53C7F0FF}" dt="2022-06-16T22:11:30.124" v="1097" actId="1036"/>
          <ac:spMkLst>
            <pc:docMk/>
            <pc:sldMk cId="1242015276" sldId="261"/>
            <ac:spMk id="542" creationId="{6E73A7F0-9E75-AF00-8257-CF85E7D01F2D}"/>
          </ac:spMkLst>
        </pc:spChg>
        <pc:spChg chg="mod">
          <ac:chgData name="Eric Oberhart" userId="95e53057-1331-419a-a3d5-d4b54a851707" providerId="ADAL" clId="{040560AA-CD17-47DA-9579-E50C53C7F0FF}" dt="2022-06-16T22:11:30.124" v="1097" actId="1036"/>
          <ac:spMkLst>
            <pc:docMk/>
            <pc:sldMk cId="1242015276" sldId="261"/>
            <ac:spMk id="543" creationId="{6A2EAFCD-D847-827B-D197-234FF498D3F2}"/>
          </ac:spMkLst>
        </pc:spChg>
        <pc:spChg chg="mod">
          <ac:chgData name="Eric Oberhart" userId="95e53057-1331-419a-a3d5-d4b54a851707" providerId="ADAL" clId="{040560AA-CD17-47DA-9579-E50C53C7F0FF}" dt="2022-06-16T22:11:30.124" v="1097" actId="1036"/>
          <ac:spMkLst>
            <pc:docMk/>
            <pc:sldMk cId="1242015276" sldId="261"/>
            <ac:spMk id="544" creationId="{BEA81A14-4D55-2449-016F-90A551BA2576}"/>
          </ac:spMkLst>
        </pc:spChg>
        <pc:spChg chg="mod">
          <ac:chgData name="Eric Oberhart" userId="95e53057-1331-419a-a3d5-d4b54a851707" providerId="ADAL" clId="{040560AA-CD17-47DA-9579-E50C53C7F0FF}" dt="2022-06-16T22:11:30.124" v="1097" actId="1036"/>
          <ac:spMkLst>
            <pc:docMk/>
            <pc:sldMk cId="1242015276" sldId="261"/>
            <ac:spMk id="545" creationId="{4B74D941-5DD4-942F-721F-60C802E23747}"/>
          </ac:spMkLst>
        </pc:spChg>
        <pc:spChg chg="mod">
          <ac:chgData name="Eric Oberhart" userId="95e53057-1331-419a-a3d5-d4b54a851707" providerId="ADAL" clId="{040560AA-CD17-47DA-9579-E50C53C7F0FF}" dt="2022-06-16T22:11:30.124" v="1097" actId="1036"/>
          <ac:spMkLst>
            <pc:docMk/>
            <pc:sldMk cId="1242015276" sldId="261"/>
            <ac:spMk id="546" creationId="{04A3C75D-80A7-1FA6-837D-F8D9230F0B18}"/>
          </ac:spMkLst>
        </pc:spChg>
        <pc:spChg chg="mod">
          <ac:chgData name="Eric Oberhart" userId="95e53057-1331-419a-a3d5-d4b54a851707" providerId="ADAL" clId="{040560AA-CD17-47DA-9579-E50C53C7F0FF}" dt="2022-06-16T22:11:30.124" v="1097" actId="1036"/>
          <ac:spMkLst>
            <pc:docMk/>
            <pc:sldMk cId="1242015276" sldId="261"/>
            <ac:spMk id="547" creationId="{1F2BBA21-6E7A-CEC3-287F-45710E8CD535}"/>
          </ac:spMkLst>
        </pc:spChg>
        <pc:spChg chg="mod">
          <ac:chgData name="Eric Oberhart" userId="95e53057-1331-419a-a3d5-d4b54a851707" providerId="ADAL" clId="{040560AA-CD17-47DA-9579-E50C53C7F0FF}" dt="2022-06-16T22:11:30.124" v="1097" actId="1036"/>
          <ac:spMkLst>
            <pc:docMk/>
            <pc:sldMk cId="1242015276" sldId="261"/>
            <ac:spMk id="548" creationId="{CD2E6AFE-2DF6-DC65-2664-AC6A6D413167}"/>
          </ac:spMkLst>
        </pc:spChg>
        <pc:spChg chg="mod">
          <ac:chgData name="Eric Oberhart" userId="95e53057-1331-419a-a3d5-d4b54a851707" providerId="ADAL" clId="{040560AA-CD17-47DA-9579-E50C53C7F0FF}" dt="2022-06-16T22:11:30.124" v="1097" actId="1036"/>
          <ac:spMkLst>
            <pc:docMk/>
            <pc:sldMk cId="1242015276" sldId="261"/>
            <ac:spMk id="549" creationId="{754B7329-D3F6-2509-5E0D-15EFBDDFFF48}"/>
          </ac:spMkLst>
        </pc:spChg>
        <pc:spChg chg="mod">
          <ac:chgData name="Eric Oberhart" userId="95e53057-1331-419a-a3d5-d4b54a851707" providerId="ADAL" clId="{040560AA-CD17-47DA-9579-E50C53C7F0FF}" dt="2022-06-16T22:11:30.124" v="1097" actId="1036"/>
          <ac:spMkLst>
            <pc:docMk/>
            <pc:sldMk cId="1242015276" sldId="261"/>
            <ac:spMk id="550" creationId="{C720751D-BDE4-F18D-3E29-C5FA47956C44}"/>
          </ac:spMkLst>
        </pc:spChg>
        <pc:spChg chg="del mod">
          <ac:chgData name="Eric Oberhart" userId="95e53057-1331-419a-a3d5-d4b54a851707" providerId="ADAL" clId="{040560AA-CD17-47DA-9579-E50C53C7F0FF}" dt="2022-06-16T22:08:59.571" v="1008" actId="478"/>
          <ac:spMkLst>
            <pc:docMk/>
            <pc:sldMk cId="1242015276" sldId="261"/>
            <ac:spMk id="551" creationId="{06552DF2-6F09-317A-2280-BB03AEA1325C}"/>
          </ac:spMkLst>
        </pc:spChg>
        <pc:spChg chg="mod">
          <ac:chgData name="Eric Oberhart" userId="95e53057-1331-419a-a3d5-d4b54a851707" providerId="ADAL" clId="{040560AA-CD17-47DA-9579-E50C53C7F0FF}" dt="2022-06-16T22:08:03.380" v="932" actId="1036"/>
          <ac:spMkLst>
            <pc:docMk/>
            <pc:sldMk cId="1242015276" sldId="261"/>
            <ac:spMk id="552" creationId="{B59D125A-01D4-A9A4-5828-59A806C3215B}"/>
          </ac:spMkLst>
        </pc:spChg>
        <pc:spChg chg="mod">
          <ac:chgData name="Eric Oberhart" userId="95e53057-1331-419a-a3d5-d4b54a851707" providerId="ADAL" clId="{040560AA-CD17-47DA-9579-E50C53C7F0FF}" dt="2022-06-16T22:08:08.181" v="941" actId="1037"/>
          <ac:spMkLst>
            <pc:docMk/>
            <pc:sldMk cId="1242015276" sldId="261"/>
            <ac:spMk id="553" creationId="{E6E98471-C8BE-A472-FACC-CC6A4BE2F415}"/>
          </ac:spMkLst>
        </pc:spChg>
        <pc:spChg chg="mod">
          <ac:chgData name="Eric Oberhart" userId="95e53057-1331-419a-a3d5-d4b54a851707" providerId="ADAL" clId="{040560AA-CD17-47DA-9579-E50C53C7F0FF}" dt="2022-06-16T22:08:03.380" v="932" actId="1036"/>
          <ac:spMkLst>
            <pc:docMk/>
            <pc:sldMk cId="1242015276" sldId="261"/>
            <ac:spMk id="554" creationId="{C94CC719-5927-C9FB-A979-5659895D815F}"/>
          </ac:spMkLst>
        </pc:spChg>
        <pc:spChg chg="del">
          <ac:chgData name="Eric Oberhart" userId="95e53057-1331-419a-a3d5-d4b54a851707" providerId="ADAL" clId="{040560AA-CD17-47DA-9579-E50C53C7F0FF}" dt="2022-06-16T22:04:19.457" v="828" actId="478"/>
          <ac:spMkLst>
            <pc:docMk/>
            <pc:sldMk cId="1242015276" sldId="261"/>
            <ac:spMk id="555" creationId="{839E30BA-E4F6-D73F-36B5-2927FD312CAC}"/>
          </ac:spMkLst>
        </pc:spChg>
        <pc:spChg chg="mod">
          <ac:chgData name="Eric Oberhart" userId="95e53057-1331-419a-a3d5-d4b54a851707" providerId="ADAL" clId="{040560AA-CD17-47DA-9579-E50C53C7F0FF}" dt="2022-06-16T22:01:57.283" v="798" actId="20577"/>
          <ac:spMkLst>
            <pc:docMk/>
            <pc:sldMk cId="1242015276" sldId="261"/>
            <ac:spMk id="556" creationId="{E3D6603E-DF77-A2F5-A7A3-6FBE5A954B21}"/>
          </ac:spMkLst>
        </pc:spChg>
        <pc:grpChg chg="add mod">
          <ac:chgData name="Eric Oberhart" userId="95e53057-1331-419a-a3d5-d4b54a851707" providerId="ADAL" clId="{040560AA-CD17-47DA-9579-E50C53C7F0FF}" dt="2022-06-16T22:11:40.746" v="1113" actId="1036"/>
          <ac:grpSpMkLst>
            <pc:docMk/>
            <pc:sldMk cId="1242015276" sldId="261"/>
            <ac:grpSpMk id="2" creationId="{9C64C6FD-63EF-45EB-8D24-9FE858C3A532}"/>
          </ac:grpSpMkLst>
        </pc:grpChg>
        <pc:grpChg chg="mod">
          <ac:chgData name="Eric Oberhart" userId="95e53057-1331-419a-a3d5-d4b54a851707" providerId="ADAL" clId="{040560AA-CD17-47DA-9579-E50C53C7F0FF}" dt="2022-06-16T22:02:35.138" v="804" actId="1076"/>
          <ac:grpSpMkLst>
            <pc:docMk/>
            <pc:sldMk cId="1242015276" sldId="261"/>
            <ac:grpSpMk id="5" creationId="{E842425C-AFEA-E97B-D57E-B63D5D6FBCA0}"/>
          </ac:grpSpMkLst>
        </pc:grpChg>
        <pc:grpChg chg="mod">
          <ac:chgData name="Eric Oberhart" userId="95e53057-1331-419a-a3d5-d4b54a851707" providerId="ADAL" clId="{040560AA-CD17-47DA-9579-E50C53C7F0FF}" dt="2022-06-16T21:04:02.507" v="11" actId="164"/>
          <ac:grpSpMkLst>
            <pc:docMk/>
            <pc:sldMk cId="1242015276" sldId="261"/>
            <ac:grpSpMk id="6" creationId="{FF26C068-0829-E62F-D8AD-A90D3BA91A43}"/>
          </ac:grpSpMkLst>
        </pc:grpChg>
        <pc:grpChg chg="mod">
          <ac:chgData name="Eric Oberhart" userId="95e53057-1331-419a-a3d5-d4b54a851707" providerId="ADAL" clId="{040560AA-CD17-47DA-9579-E50C53C7F0FF}" dt="2022-06-16T21:04:02.507" v="11" actId="164"/>
          <ac:grpSpMkLst>
            <pc:docMk/>
            <pc:sldMk cId="1242015276" sldId="261"/>
            <ac:grpSpMk id="10" creationId="{F72E5851-C819-811F-C312-99F4207C2679}"/>
          </ac:grpSpMkLst>
        </pc:grpChg>
        <pc:grpChg chg="mod">
          <ac:chgData name="Eric Oberhart" userId="95e53057-1331-419a-a3d5-d4b54a851707" providerId="ADAL" clId="{040560AA-CD17-47DA-9579-E50C53C7F0FF}" dt="2022-06-16T22:11:37.001" v="1109" actId="1035"/>
          <ac:grpSpMkLst>
            <pc:docMk/>
            <pc:sldMk cId="1242015276" sldId="261"/>
            <ac:grpSpMk id="11" creationId="{EE184B7E-1103-ABEC-5158-CE01B0E343DE}"/>
          </ac:grpSpMkLst>
        </pc:grpChg>
        <pc:grpChg chg="mod">
          <ac:chgData name="Eric Oberhart" userId="95e53057-1331-419a-a3d5-d4b54a851707" providerId="ADAL" clId="{040560AA-CD17-47DA-9579-E50C53C7F0FF}" dt="2022-06-16T21:04:02.507" v="11" actId="164"/>
          <ac:grpSpMkLst>
            <pc:docMk/>
            <pc:sldMk cId="1242015276" sldId="261"/>
            <ac:grpSpMk id="12" creationId="{C4333973-D65E-A7F6-D9FF-DFA7D13CC7B7}"/>
          </ac:grpSpMkLst>
        </pc:grpChg>
        <pc:grpChg chg="del mod">
          <ac:chgData name="Eric Oberhart" userId="95e53057-1331-419a-a3d5-d4b54a851707" providerId="ADAL" clId="{040560AA-CD17-47DA-9579-E50C53C7F0FF}" dt="2022-06-16T21:52:43.729" v="482" actId="165"/>
          <ac:grpSpMkLst>
            <pc:docMk/>
            <pc:sldMk cId="1242015276" sldId="261"/>
            <ac:grpSpMk id="13" creationId="{8E1289C9-F2A5-1ED1-57B3-A4958AE8B0AF}"/>
          </ac:grpSpMkLst>
        </pc:grpChg>
        <pc:grpChg chg="mod">
          <ac:chgData name="Eric Oberhart" userId="95e53057-1331-419a-a3d5-d4b54a851707" providerId="ADAL" clId="{040560AA-CD17-47DA-9579-E50C53C7F0FF}" dt="2022-06-16T21:04:02.507" v="11" actId="164"/>
          <ac:grpSpMkLst>
            <pc:docMk/>
            <pc:sldMk cId="1242015276" sldId="261"/>
            <ac:grpSpMk id="14" creationId="{4957ED1F-D5F8-4730-F82B-2D7107DF1F2E}"/>
          </ac:grpSpMkLst>
        </pc:grpChg>
        <pc:grpChg chg="mod topLvl">
          <ac:chgData name="Eric Oberhart" userId="95e53057-1331-419a-a3d5-d4b54a851707" providerId="ADAL" clId="{040560AA-CD17-47DA-9579-E50C53C7F0FF}" dt="2022-06-16T22:11:19.300" v="1089" actId="1076"/>
          <ac:grpSpMkLst>
            <pc:docMk/>
            <pc:sldMk cId="1242015276" sldId="261"/>
            <ac:grpSpMk id="141" creationId="{518F6F0F-5A87-5DD3-38C1-F4913C8D020D}"/>
          </ac:grpSpMkLst>
        </pc:grpChg>
        <pc:grpChg chg="mod topLvl">
          <ac:chgData name="Eric Oberhart" userId="95e53057-1331-419a-a3d5-d4b54a851707" providerId="ADAL" clId="{040560AA-CD17-47DA-9579-E50C53C7F0FF}" dt="2022-06-16T22:03:02.194" v="815" actId="1076"/>
          <ac:grpSpMkLst>
            <pc:docMk/>
            <pc:sldMk cId="1242015276" sldId="261"/>
            <ac:grpSpMk id="144" creationId="{E69465D9-A5AF-8572-77AA-16BCE8FD9820}"/>
          </ac:grpSpMkLst>
        </pc:grpChg>
        <pc:grpChg chg="mod">
          <ac:chgData name="Eric Oberhart" userId="95e53057-1331-419a-a3d5-d4b54a851707" providerId="ADAL" clId="{040560AA-CD17-47DA-9579-E50C53C7F0FF}" dt="2022-06-16T22:03:02.194" v="815" actId="1076"/>
          <ac:grpSpMkLst>
            <pc:docMk/>
            <pc:sldMk cId="1242015276" sldId="261"/>
            <ac:grpSpMk id="146" creationId="{E6325219-E9F9-24D8-F4C8-BCA843AFF8CC}"/>
          </ac:grpSpMkLst>
        </pc:grpChg>
        <pc:grpChg chg="add del mod topLvl">
          <ac:chgData name="Eric Oberhart" userId="95e53057-1331-419a-a3d5-d4b54a851707" providerId="ADAL" clId="{040560AA-CD17-47DA-9579-E50C53C7F0FF}" dt="2022-06-16T21:58:20.576" v="717" actId="478"/>
          <ac:grpSpMkLst>
            <pc:docMk/>
            <pc:sldMk cId="1242015276" sldId="261"/>
            <ac:grpSpMk id="151" creationId="{FEA6FCC2-D0A8-9234-6204-84E8C7BC6025}"/>
          </ac:grpSpMkLst>
        </pc:grpChg>
        <pc:grpChg chg="mod">
          <ac:chgData name="Eric Oberhart" userId="95e53057-1331-419a-a3d5-d4b54a851707" providerId="ADAL" clId="{040560AA-CD17-47DA-9579-E50C53C7F0FF}" dt="2022-06-16T21:52:43.729" v="482" actId="165"/>
          <ac:grpSpMkLst>
            <pc:docMk/>
            <pc:sldMk cId="1242015276" sldId="261"/>
            <ac:grpSpMk id="152" creationId="{1EFAD51F-5448-1FA1-9958-FA15FC38BDCF}"/>
          </ac:grpSpMkLst>
        </pc:grpChg>
        <pc:grpChg chg="add del mod">
          <ac:chgData name="Eric Oberhart" userId="95e53057-1331-419a-a3d5-d4b54a851707" providerId="ADAL" clId="{040560AA-CD17-47DA-9579-E50C53C7F0FF}" dt="2022-06-16T21:16:34.386" v="84" actId="478"/>
          <ac:grpSpMkLst>
            <pc:docMk/>
            <pc:sldMk cId="1242015276" sldId="261"/>
            <ac:grpSpMk id="163" creationId="{9C05242B-D37F-537A-F883-0CD6CCCEA2CD}"/>
          </ac:grpSpMkLst>
        </pc:grpChg>
        <pc:grpChg chg="mod">
          <ac:chgData name="Eric Oberhart" userId="95e53057-1331-419a-a3d5-d4b54a851707" providerId="ADAL" clId="{040560AA-CD17-47DA-9579-E50C53C7F0FF}" dt="2022-06-16T21:16:31.228" v="83" actId="14100"/>
          <ac:grpSpMkLst>
            <pc:docMk/>
            <pc:sldMk cId="1242015276" sldId="261"/>
            <ac:grpSpMk id="166" creationId="{88DBFE4D-3009-85D2-9CBA-9F1C0A9931EF}"/>
          </ac:grpSpMkLst>
        </pc:grpChg>
        <pc:grpChg chg="mod">
          <ac:chgData name="Eric Oberhart" userId="95e53057-1331-419a-a3d5-d4b54a851707" providerId="ADAL" clId="{040560AA-CD17-47DA-9579-E50C53C7F0FF}" dt="2022-06-16T21:16:31.228" v="83" actId="14100"/>
          <ac:grpSpMkLst>
            <pc:docMk/>
            <pc:sldMk cId="1242015276" sldId="261"/>
            <ac:grpSpMk id="171" creationId="{E91281E2-300F-A7E7-201F-5DD67B8EF297}"/>
          </ac:grpSpMkLst>
        </pc:grpChg>
        <pc:grpChg chg="mod">
          <ac:chgData name="Eric Oberhart" userId="95e53057-1331-419a-a3d5-d4b54a851707" providerId="ADAL" clId="{040560AA-CD17-47DA-9579-E50C53C7F0FF}" dt="2022-06-16T21:16:31.228" v="83" actId="14100"/>
          <ac:grpSpMkLst>
            <pc:docMk/>
            <pc:sldMk cId="1242015276" sldId="261"/>
            <ac:grpSpMk id="191" creationId="{16FCD5B2-DA98-8B6A-41AD-5D146ED84C61}"/>
          </ac:grpSpMkLst>
        </pc:grpChg>
        <pc:grpChg chg="mod">
          <ac:chgData name="Eric Oberhart" userId="95e53057-1331-419a-a3d5-d4b54a851707" providerId="ADAL" clId="{040560AA-CD17-47DA-9579-E50C53C7F0FF}" dt="2022-06-16T21:16:31.228" v="83" actId="14100"/>
          <ac:grpSpMkLst>
            <pc:docMk/>
            <pc:sldMk cId="1242015276" sldId="261"/>
            <ac:grpSpMk id="195" creationId="{322B22AD-A86E-6E02-6DF2-C8345610C856}"/>
          </ac:grpSpMkLst>
        </pc:grpChg>
        <pc:grpChg chg="mod">
          <ac:chgData name="Eric Oberhart" userId="95e53057-1331-419a-a3d5-d4b54a851707" providerId="ADAL" clId="{040560AA-CD17-47DA-9579-E50C53C7F0FF}" dt="2022-06-16T21:16:31.228" v="83" actId="14100"/>
          <ac:grpSpMkLst>
            <pc:docMk/>
            <pc:sldMk cId="1242015276" sldId="261"/>
            <ac:grpSpMk id="203" creationId="{5F7B5AD4-8271-528B-8E64-79A60FBA5C26}"/>
          </ac:grpSpMkLst>
        </pc:grpChg>
        <pc:grpChg chg="mod">
          <ac:chgData name="Eric Oberhart" userId="95e53057-1331-419a-a3d5-d4b54a851707" providerId="ADAL" clId="{040560AA-CD17-47DA-9579-E50C53C7F0FF}" dt="2022-06-16T21:16:31.228" v="83" actId="14100"/>
          <ac:grpSpMkLst>
            <pc:docMk/>
            <pc:sldMk cId="1242015276" sldId="261"/>
            <ac:grpSpMk id="204" creationId="{FF1DF7C6-1557-4931-32A2-CD818FE4E8D0}"/>
          </ac:grpSpMkLst>
        </pc:grpChg>
        <pc:grpChg chg="mod">
          <ac:chgData name="Eric Oberhart" userId="95e53057-1331-419a-a3d5-d4b54a851707" providerId="ADAL" clId="{040560AA-CD17-47DA-9579-E50C53C7F0FF}" dt="2022-06-16T21:16:31.228" v="83" actId="14100"/>
          <ac:grpSpMkLst>
            <pc:docMk/>
            <pc:sldMk cId="1242015276" sldId="261"/>
            <ac:grpSpMk id="205" creationId="{D00113F2-DB9E-5876-9277-C464AF286983}"/>
          </ac:grpSpMkLst>
        </pc:grpChg>
        <pc:grpChg chg="mod">
          <ac:chgData name="Eric Oberhart" userId="95e53057-1331-419a-a3d5-d4b54a851707" providerId="ADAL" clId="{040560AA-CD17-47DA-9579-E50C53C7F0FF}" dt="2022-06-16T22:11:37.001" v="1109" actId="1035"/>
          <ac:grpSpMkLst>
            <pc:docMk/>
            <pc:sldMk cId="1242015276" sldId="261"/>
            <ac:grpSpMk id="431" creationId="{682587B5-F7B5-0E5D-E1C2-8D0671A0EFDB}"/>
          </ac:grpSpMkLst>
        </pc:grpChg>
        <pc:grpChg chg="mod">
          <ac:chgData name="Eric Oberhart" userId="95e53057-1331-419a-a3d5-d4b54a851707" providerId="ADAL" clId="{040560AA-CD17-47DA-9579-E50C53C7F0FF}" dt="2022-06-16T22:11:37.001" v="1109" actId="1035"/>
          <ac:grpSpMkLst>
            <pc:docMk/>
            <pc:sldMk cId="1242015276" sldId="261"/>
            <ac:grpSpMk id="443" creationId="{62EAF27E-128E-7A69-5C6B-FAA6A759EC9C}"/>
          </ac:grpSpMkLst>
        </pc:grpChg>
        <pc:grpChg chg="mod">
          <ac:chgData name="Eric Oberhart" userId="95e53057-1331-419a-a3d5-d4b54a851707" providerId="ADAL" clId="{040560AA-CD17-47DA-9579-E50C53C7F0FF}" dt="2022-06-16T22:11:37.001" v="1109" actId="1035"/>
          <ac:grpSpMkLst>
            <pc:docMk/>
            <pc:sldMk cId="1242015276" sldId="261"/>
            <ac:grpSpMk id="455" creationId="{CB9B3818-F14C-0133-D736-FC99AAF7C791}"/>
          </ac:grpSpMkLst>
        </pc:grpChg>
        <pc:grpChg chg="mod">
          <ac:chgData name="Eric Oberhart" userId="95e53057-1331-419a-a3d5-d4b54a851707" providerId="ADAL" clId="{040560AA-CD17-47DA-9579-E50C53C7F0FF}" dt="2022-06-16T22:11:37.001" v="1109" actId="1035"/>
          <ac:grpSpMkLst>
            <pc:docMk/>
            <pc:sldMk cId="1242015276" sldId="261"/>
            <ac:grpSpMk id="459" creationId="{183FFB4A-6CE3-7484-3AAC-AA3AFBFE8DAC}"/>
          </ac:grpSpMkLst>
        </pc:grpChg>
        <pc:grpChg chg="mod">
          <ac:chgData name="Eric Oberhart" userId="95e53057-1331-419a-a3d5-d4b54a851707" providerId="ADAL" clId="{040560AA-CD17-47DA-9579-E50C53C7F0FF}" dt="2022-06-16T22:11:37.001" v="1109" actId="1035"/>
          <ac:grpSpMkLst>
            <pc:docMk/>
            <pc:sldMk cId="1242015276" sldId="261"/>
            <ac:grpSpMk id="464" creationId="{BF243C49-D52F-A315-CBDD-C95052C3B9CF}"/>
          </ac:grpSpMkLst>
        </pc:grpChg>
        <pc:grpChg chg="mod">
          <ac:chgData name="Eric Oberhart" userId="95e53057-1331-419a-a3d5-d4b54a851707" providerId="ADAL" clId="{040560AA-CD17-47DA-9579-E50C53C7F0FF}" dt="2022-06-16T22:08:03.380" v="932" actId="1036"/>
          <ac:grpSpMkLst>
            <pc:docMk/>
            <pc:sldMk cId="1242015276" sldId="261"/>
            <ac:grpSpMk id="471" creationId="{F83CA74E-941A-5149-CAB8-8DF835827DDF}"/>
          </ac:grpSpMkLst>
        </pc:grpChg>
        <pc:grpChg chg="mod">
          <ac:chgData name="Eric Oberhart" userId="95e53057-1331-419a-a3d5-d4b54a851707" providerId="ADAL" clId="{040560AA-CD17-47DA-9579-E50C53C7F0FF}" dt="2022-06-16T22:08:08.181" v="941" actId="1037"/>
          <ac:grpSpMkLst>
            <pc:docMk/>
            <pc:sldMk cId="1242015276" sldId="261"/>
            <ac:grpSpMk id="474" creationId="{D8E29B38-F95B-D3B2-ED59-B3A432AB70FF}"/>
          </ac:grpSpMkLst>
        </pc:grpChg>
        <pc:grpChg chg="mod">
          <ac:chgData name="Eric Oberhart" userId="95e53057-1331-419a-a3d5-d4b54a851707" providerId="ADAL" clId="{040560AA-CD17-47DA-9579-E50C53C7F0FF}" dt="2022-06-16T22:08:03.380" v="932" actId="1036"/>
          <ac:grpSpMkLst>
            <pc:docMk/>
            <pc:sldMk cId="1242015276" sldId="261"/>
            <ac:grpSpMk id="482" creationId="{02300EA6-84BD-2004-0B92-D8D52AA72D21}"/>
          </ac:grpSpMkLst>
        </pc:grpChg>
        <pc:grpChg chg="mod">
          <ac:chgData name="Eric Oberhart" userId="95e53057-1331-419a-a3d5-d4b54a851707" providerId="ADAL" clId="{040560AA-CD17-47DA-9579-E50C53C7F0FF}" dt="2022-06-16T21:49:31.808" v="338" actId="1076"/>
          <ac:grpSpMkLst>
            <pc:docMk/>
            <pc:sldMk cId="1242015276" sldId="261"/>
            <ac:grpSpMk id="493" creationId="{5BDDC8E9-0A41-A0C7-06CB-80298FCB9A07}"/>
          </ac:grpSpMkLst>
        </pc:grpChg>
        <pc:grpChg chg="mod">
          <ac:chgData name="Eric Oberhart" userId="95e53057-1331-419a-a3d5-d4b54a851707" providerId="ADAL" clId="{040560AA-CD17-47DA-9579-E50C53C7F0FF}" dt="2022-06-16T21:49:31.808" v="338" actId="1076"/>
          <ac:grpSpMkLst>
            <pc:docMk/>
            <pc:sldMk cId="1242015276" sldId="261"/>
            <ac:grpSpMk id="494" creationId="{7955E568-4425-D1BF-25A6-0243068CAAF2}"/>
          </ac:grpSpMkLst>
        </pc:grpChg>
        <pc:grpChg chg="mod">
          <ac:chgData name="Eric Oberhart" userId="95e53057-1331-419a-a3d5-d4b54a851707" providerId="ADAL" clId="{040560AA-CD17-47DA-9579-E50C53C7F0FF}" dt="2022-06-16T22:11:37.001" v="1109" actId="1035"/>
          <ac:grpSpMkLst>
            <pc:docMk/>
            <pc:sldMk cId="1242015276" sldId="261"/>
            <ac:grpSpMk id="500" creationId="{F877E0EF-A17A-2FFB-79C1-8725D2F3AC40}"/>
          </ac:grpSpMkLst>
        </pc:grpChg>
        <pc:grpChg chg="mod">
          <ac:chgData name="Eric Oberhart" userId="95e53057-1331-419a-a3d5-d4b54a851707" providerId="ADAL" clId="{040560AA-CD17-47DA-9579-E50C53C7F0FF}" dt="2022-06-16T22:11:37.001" v="1109" actId="1035"/>
          <ac:grpSpMkLst>
            <pc:docMk/>
            <pc:sldMk cId="1242015276" sldId="261"/>
            <ac:grpSpMk id="523" creationId="{7F7E48C9-BDCD-3CCB-97F4-16EBAA0EE831}"/>
          </ac:grpSpMkLst>
        </pc:grpChg>
        <pc:grpChg chg="mod">
          <ac:chgData name="Eric Oberhart" userId="95e53057-1331-419a-a3d5-d4b54a851707" providerId="ADAL" clId="{040560AA-CD17-47DA-9579-E50C53C7F0FF}" dt="2022-06-16T22:11:37.001" v="1109" actId="1035"/>
          <ac:grpSpMkLst>
            <pc:docMk/>
            <pc:sldMk cId="1242015276" sldId="261"/>
            <ac:grpSpMk id="524" creationId="{1ABFE8A3-2158-762C-2034-8E02616846D2}"/>
          </ac:grpSpMkLst>
        </pc:grpChg>
        <pc:grpChg chg="mod">
          <ac:chgData name="Eric Oberhart" userId="95e53057-1331-419a-a3d5-d4b54a851707" providerId="ADAL" clId="{040560AA-CD17-47DA-9579-E50C53C7F0FF}" dt="2022-06-16T22:11:30.124" v="1097" actId="1036"/>
          <ac:grpSpMkLst>
            <pc:docMk/>
            <pc:sldMk cId="1242015276" sldId="261"/>
            <ac:grpSpMk id="527" creationId="{74D10D41-B153-34FD-38C1-23A0A865DFF1}"/>
          </ac:grpSpMkLst>
        </pc:grpChg>
        <pc:grpChg chg="mod">
          <ac:chgData name="Eric Oberhart" userId="95e53057-1331-419a-a3d5-d4b54a851707" providerId="ADAL" clId="{040560AA-CD17-47DA-9579-E50C53C7F0FF}" dt="2022-06-16T22:11:30.124" v="1097" actId="1036"/>
          <ac:grpSpMkLst>
            <pc:docMk/>
            <pc:sldMk cId="1242015276" sldId="261"/>
            <ac:grpSpMk id="538" creationId="{21A4B4FC-F8C6-4A3F-C602-8100E3432110}"/>
          </ac:grpSpMkLst>
        </pc:grpChg>
        <pc:picChg chg="add del mod ord">
          <ac:chgData name="Eric Oberhart" userId="95e53057-1331-419a-a3d5-d4b54a851707" providerId="ADAL" clId="{040560AA-CD17-47DA-9579-E50C53C7F0FF}" dt="2022-06-16T21:22:03.732" v="115" actId="478"/>
          <ac:picMkLst>
            <pc:docMk/>
            <pc:sldMk cId="1242015276" sldId="261"/>
            <ac:picMk id="3" creationId="{DBB5959C-201D-6143-8791-470BD8E9E102}"/>
          </ac:picMkLst>
        </pc:picChg>
        <pc:picChg chg="add del mod ord modCrop">
          <ac:chgData name="Eric Oberhart" userId="95e53057-1331-419a-a3d5-d4b54a851707" providerId="ADAL" clId="{040560AA-CD17-47DA-9579-E50C53C7F0FF}" dt="2022-06-16T21:24:46.655" v="135" actId="478"/>
          <ac:picMkLst>
            <pc:docMk/>
            <pc:sldMk cId="1242015276" sldId="261"/>
            <ac:picMk id="15" creationId="{E7C3A147-1DBF-5801-9A4B-727FC4C56F48}"/>
          </ac:picMkLst>
        </pc:picChg>
        <pc:picChg chg="add del mod ord modCrop">
          <ac:chgData name="Eric Oberhart" userId="95e53057-1331-419a-a3d5-d4b54a851707" providerId="ADAL" clId="{040560AA-CD17-47DA-9579-E50C53C7F0FF}" dt="2022-06-16T21:28:04.667" v="161" actId="478"/>
          <ac:picMkLst>
            <pc:docMk/>
            <pc:sldMk cId="1242015276" sldId="261"/>
            <ac:picMk id="16" creationId="{F450B2DD-5418-4AD9-D766-5550CE577AA6}"/>
          </ac:picMkLst>
        </pc:picChg>
        <pc:picChg chg="add del mod ord modCrop">
          <ac:chgData name="Eric Oberhart" userId="95e53057-1331-419a-a3d5-d4b54a851707" providerId="ADAL" clId="{040560AA-CD17-47DA-9579-E50C53C7F0FF}" dt="2022-06-16T21:30:41.654" v="184" actId="478"/>
          <ac:picMkLst>
            <pc:docMk/>
            <pc:sldMk cId="1242015276" sldId="261"/>
            <ac:picMk id="17" creationId="{A0DD6770-F0C2-C074-CE22-66D9401C7A70}"/>
          </ac:picMkLst>
        </pc:picChg>
        <pc:picChg chg="add mod ord modCrop">
          <ac:chgData name="Eric Oberhart" userId="95e53057-1331-419a-a3d5-d4b54a851707" providerId="ADAL" clId="{040560AA-CD17-47DA-9579-E50C53C7F0FF}" dt="2022-06-16T22:11:44.527" v="1124" actId="1036"/>
          <ac:picMkLst>
            <pc:docMk/>
            <pc:sldMk cId="1242015276" sldId="261"/>
            <ac:picMk id="18" creationId="{84A31185-D686-CD46-BC62-35FC58ACA0D5}"/>
          </ac:picMkLst>
        </pc:picChg>
        <pc:picChg chg="del mod">
          <ac:chgData name="Eric Oberhart" userId="95e53057-1331-419a-a3d5-d4b54a851707" providerId="ADAL" clId="{040560AA-CD17-47DA-9579-E50C53C7F0FF}" dt="2022-06-16T21:16:11.097" v="77" actId="478"/>
          <ac:picMkLst>
            <pc:docMk/>
            <pc:sldMk cId="1242015276" sldId="261"/>
            <ac:picMk id="94" creationId="{EEA650AC-4DA5-BD82-BC4A-B7C4C2C2B3F8}"/>
          </ac:picMkLst>
        </pc:picChg>
        <pc:picChg chg="mod">
          <ac:chgData name="Eric Oberhart" userId="95e53057-1331-419a-a3d5-d4b54a851707" providerId="ADAL" clId="{040560AA-CD17-47DA-9579-E50C53C7F0FF}" dt="2022-06-16T22:02:35.138" v="804" actId="1076"/>
          <ac:picMkLst>
            <pc:docMk/>
            <pc:sldMk cId="1242015276" sldId="261"/>
            <ac:picMk id="143" creationId="{3DCD7423-7928-047B-50CB-0AB3CE22A14F}"/>
          </ac:picMkLst>
        </pc:picChg>
        <pc:picChg chg="del mod topLvl">
          <ac:chgData name="Eric Oberhart" userId="95e53057-1331-419a-a3d5-d4b54a851707" providerId="ADAL" clId="{040560AA-CD17-47DA-9579-E50C53C7F0FF}" dt="2022-06-16T21:52:46.288" v="483" actId="478"/>
          <ac:picMkLst>
            <pc:docMk/>
            <pc:sldMk cId="1242015276" sldId="261"/>
            <ac:picMk id="149" creationId="{3747B2FC-146F-BD15-F4E5-481D629E9116}"/>
          </ac:picMkLst>
        </pc:picChg>
        <pc:picChg chg="del mod topLvl">
          <ac:chgData name="Eric Oberhart" userId="95e53057-1331-419a-a3d5-d4b54a851707" providerId="ADAL" clId="{040560AA-CD17-47DA-9579-E50C53C7F0FF}" dt="2022-06-16T21:52:46.855" v="484" actId="478"/>
          <ac:picMkLst>
            <pc:docMk/>
            <pc:sldMk cId="1242015276" sldId="261"/>
            <ac:picMk id="150" creationId="{F12E4819-39C4-97F4-5F3F-3B404E3DDE62}"/>
          </ac:picMkLst>
        </pc:picChg>
        <pc:picChg chg="mod">
          <ac:chgData name="Eric Oberhart" userId="95e53057-1331-419a-a3d5-d4b54a851707" providerId="ADAL" clId="{040560AA-CD17-47DA-9579-E50C53C7F0FF}" dt="2022-06-16T22:11:37.001" v="1109" actId="1035"/>
          <ac:picMkLst>
            <pc:docMk/>
            <pc:sldMk cId="1242015276" sldId="261"/>
            <ac:picMk id="440" creationId="{06767938-515F-5FF6-2F4C-6C8556D5DE7A}"/>
          </ac:picMkLst>
        </pc:picChg>
        <pc:picChg chg="mod">
          <ac:chgData name="Eric Oberhart" userId="95e53057-1331-419a-a3d5-d4b54a851707" providerId="ADAL" clId="{040560AA-CD17-47DA-9579-E50C53C7F0FF}" dt="2022-06-16T22:11:37.001" v="1109" actId="1035"/>
          <ac:picMkLst>
            <pc:docMk/>
            <pc:sldMk cId="1242015276" sldId="261"/>
            <ac:picMk id="442" creationId="{B7587230-C1B9-65B4-6FA1-5E7F4B3396BF}"/>
          </ac:picMkLst>
        </pc:picChg>
        <pc:picChg chg="mod">
          <ac:chgData name="Eric Oberhart" userId="95e53057-1331-419a-a3d5-d4b54a851707" providerId="ADAL" clId="{040560AA-CD17-47DA-9579-E50C53C7F0FF}" dt="2022-06-16T22:11:37.001" v="1109" actId="1035"/>
          <ac:picMkLst>
            <pc:docMk/>
            <pc:sldMk cId="1242015276" sldId="261"/>
            <ac:picMk id="450" creationId="{A2F8F578-435C-2E68-6572-4AAEF80529B9}"/>
          </ac:picMkLst>
        </pc:picChg>
        <pc:picChg chg="mod">
          <ac:chgData name="Eric Oberhart" userId="95e53057-1331-419a-a3d5-d4b54a851707" providerId="ADAL" clId="{040560AA-CD17-47DA-9579-E50C53C7F0FF}" dt="2022-06-16T22:11:37.001" v="1109" actId="1035"/>
          <ac:picMkLst>
            <pc:docMk/>
            <pc:sldMk cId="1242015276" sldId="261"/>
            <ac:picMk id="454" creationId="{4F1CBDE4-3FD7-B702-9F18-06183E8C0D96}"/>
          </ac:picMkLst>
        </pc:picChg>
        <pc:picChg chg="mod">
          <ac:chgData name="Eric Oberhart" userId="95e53057-1331-419a-a3d5-d4b54a851707" providerId="ADAL" clId="{040560AA-CD17-47DA-9579-E50C53C7F0FF}" dt="2022-06-16T22:08:03.380" v="932" actId="1036"/>
          <ac:picMkLst>
            <pc:docMk/>
            <pc:sldMk cId="1242015276" sldId="261"/>
            <ac:picMk id="470" creationId="{3CD8066F-000D-3047-0BCC-F1E1765ED2CC}"/>
          </ac:picMkLst>
        </pc:picChg>
        <pc:cxnChg chg="mod">
          <ac:chgData name="Eric Oberhart" userId="95e53057-1331-419a-a3d5-d4b54a851707" providerId="ADAL" clId="{040560AA-CD17-47DA-9579-E50C53C7F0FF}" dt="2022-06-16T22:02:35.138" v="804" actId="1076"/>
          <ac:cxnSpMkLst>
            <pc:docMk/>
            <pc:sldMk cId="1242015276" sldId="261"/>
            <ac:cxnSpMk id="9" creationId="{EDA9713F-ADA9-6828-8B32-ABA2B36BEFCF}"/>
          </ac:cxnSpMkLst>
        </pc:cxnChg>
      </pc:sldChg>
      <pc:sldChg chg="new del">
        <pc:chgData name="Eric Oberhart" userId="95e53057-1331-419a-a3d5-d4b54a851707" providerId="ADAL" clId="{040560AA-CD17-47DA-9579-E50C53C7F0FF}" dt="2022-06-16T21:15:58.400" v="72" actId="2696"/>
        <pc:sldMkLst>
          <pc:docMk/>
          <pc:sldMk cId="2882798885" sldId="262"/>
        </pc:sldMkLst>
      </pc:sldChg>
      <pc:sldChg chg="addSp delSp modSp add del mod">
        <pc:chgData name="Eric Oberhart" userId="95e53057-1331-419a-a3d5-d4b54a851707" providerId="ADAL" clId="{040560AA-CD17-47DA-9579-E50C53C7F0FF}" dt="2022-06-16T21:18:33.181" v="99" actId="2696"/>
        <pc:sldMkLst>
          <pc:docMk/>
          <pc:sldMk cId="3104613595" sldId="490"/>
        </pc:sldMkLst>
        <pc:spChg chg="add del mod">
          <ac:chgData name="Eric Oberhart" userId="95e53057-1331-419a-a3d5-d4b54a851707" providerId="ADAL" clId="{040560AA-CD17-47DA-9579-E50C53C7F0FF}" dt="2022-06-16T21:15:35.617" v="57" actId="478"/>
          <ac:spMkLst>
            <pc:docMk/>
            <pc:sldMk cId="3104613595" sldId="490"/>
            <ac:spMk id="5" creationId="{1B218A19-190E-D2EC-973E-BB4B888C2C6B}"/>
          </ac:spMkLst>
        </pc:spChg>
        <pc:spChg chg="del mod">
          <ac:chgData name="Eric Oberhart" userId="95e53057-1331-419a-a3d5-d4b54a851707" providerId="ADAL" clId="{040560AA-CD17-47DA-9579-E50C53C7F0FF}" dt="2022-06-16T21:15:33.245" v="56" actId="478"/>
          <ac:spMkLst>
            <pc:docMk/>
            <pc:sldMk cId="3104613595" sldId="490"/>
            <ac:spMk id="6" creationId="{5CEABD79-223F-4938-B30C-3175A776B069}"/>
          </ac:spMkLst>
        </pc:spChg>
        <pc:spChg chg="del mod">
          <ac:chgData name="Eric Oberhart" userId="95e53057-1331-419a-a3d5-d4b54a851707" providerId="ADAL" clId="{040560AA-CD17-47DA-9579-E50C53C7F0FF}" dt="2022-06-16T21:15:51.965" v="70" actId="478"/>
          <ac:spMkLst>
            <pc:docMk/>
            <pc:sldMk cId="3104613595" sldId="490"/>
            <ac:spMk id="79" creationId="{090575FE-30E6-4EA4-BD6F-5E16B70FAF93}"/>
          </ac:spMkLst>
        </pc:spChg>
        <pc:spChg chg="del">
          <ac:chgData name="Eric Oberhart" userId="95e53057-1331-419a-a3d5-d4b54a851707" providerId="ADAL" clId="{040560AA-CD17-47DA-9579-E50C53C7F0FF}" dt="2022-06-16T21:15:44.041" v="64" actId="478"/>
          <ac:spMkLst>
            <pc:docMk/>
            <pc:sldMk cId="3104613595" sldId="490"/>
            <ac:spMk id="80" creationId="{0214FFE7-C58E-413E-8239-B30559994247}"/>
          </ac:spMkLst>
        </pc:spChg>
        <pc:spChg chg="del mod">
          <ac:chgData name="Eric Oberhart" userId="95e53057-1331-419a-a3d5-d4b54a851707" providerId="ADAL" clId="{040560AA-CD17-47DA-9579-E50C53C7F0FF}" dt="2022-06-16T21:15:42.713" v="63" actId="478"/>
          <ac:spMkLst>
            <pc:docMk/>
            <pc:sldMk cId="3104613595" sldId="490"/>
            <ac:spMk id="81" creationId="{A76DD2A1-698C-4FA6-843A-E2EA1943BF88}"/>
          </ac:spMkLst>
        </pc:spChg>
        <pc:spChg chg="del">
          <ac:chgData name="Eric Oberhart" userId="95e53057-1331-419a-a3d5-d4b54a851707" providerId="ADAL" clId="{040560AA-CD17-47DA-9579-E50C53C7F0FF}" dt="2022-06-16T21:15:41.547" v="61" actId="478"/>
          <ac:spMkLst>
            <pc:docMk/>
            <pc:sldMk cId="3104613595" sldId="490"/>
            <ac:spMk id="82" creationId="{3F8BDCE3-AE27-4ED1-A466-60D9EE5477F9}"/>
          </ac:spMkLst>
        </pc:spChg>
        <pc:spChg chg="del mod">
          <ac:chgData name="Eric Oberhart" userId="95e53057-1331-419a-a3d5-d4b54a851707" providerId="ADAL" clId="{040560AA-CD17-47DA-9579-E50C53C7F0FF}" dt="2022-06-16T21:15:53.290" v="71" actId="478"/>
          <ac:spMkLst>
            <pc:docMk/>
            <pc:sldMk cId="3104613595" sldId="490"/>
            <ac:spMk id="91" creationId="{989799A2-73C7-4F82-A854-034A6A7A4B4C}"/>
          </ac:spMkLst>
        </pc:spChg>
        <pc:spChg chg="del">
          <ac:chgData name="Eric Oberhart" userId="95e53057-1331-419a-a3d5-d4b54a851707" providerId="ADAL" clId="{040560AA-CD17-47DA-9579-E50C53C7F0FF}" dt="2022-06-16T21:16:01.626" v="74" actId="478"/>
          <ac:spMkLst>
            <pc:docMk/>
            <pc:sldMk cId="3104613595" sldId="490"/>
            <ac:spMk id="92" creationId="{C8F2DF26-0559-4CBD-AD09-80C1B2A6B8AF}"/>
          </ac:spMkLst>
        </pc:spChg>
        <pc:spChg chg="del">
          <ac:chgData name="Eric Oberhart" userId="95e53057-1331-419a-a3d5-d4b54a851707" providerId="ADAL" clId="{040560AA-CD17-47DA-9579-E50C53C7F0FF}" dt="2022-06-16T21:16:00.257" v="73" actId="478"/>
          <ac:spMkLst>
            <pc:docMk/>
            <pc:sldMk cId="3104613595" sldId="490"/>
            <ac:spMk id="93" creationId="{9F3FE33A-2CA0-4655-A8E7-E83ECBFA0CA7}"/>
          </ac:spMkLst>
        </pc:spChg>
        <pc:spChg chg="del">
          <ac:chgData name="Eric Oberhart" userId="95e53057-1331-419a-a3d5-d4b54a851707" providerId="ADAL" clId="{040560AA-CD17-47DA-9579-E50C53C7F0FF}" dt="2022-06-16T21:15:45.897" v="65" actId="478"/>
          <ac:spMkLst>
            <pc:docMk/>
            <pc:sldMk cId="3104613595" sldId="490"/>
            <ac:spMk id="99" creationId="{8EEC46FF-9BA8-4E1F-8846-29CC2A68C4C3}"/>
          </ac:spMkLst>
        </pc:spChg>
        <pc:spChg chg="del">
          <ac:chgData name="Eric Oberhart" userId="95e53057-1331-419a-a3d5-d4b54a851707" providerId="ADAL" clId="{040560AA-CD17-47DA-9579-E50C53C7F0FF}" dt="2022-06-16T21:15:29.003" v="53" actId="478"/>
          <ac:spMkLst>
            <pc:docMk/>
            <pc:sldMk cId="3104613595" sldId="490"/>
            <ac:spMk id="116" creationId="{F45F4F21-C73B-47E9-89DE-251AE35E31C8}"/>
          </ac:spMkLst>
        </pc:spChg>
        <pc:spChg chg="del">
          <ac:chgData name="Eric Oberhart" userId="95e53057-1331-419a-a3d5-d4b54a851707" providerId="ADAL" clId="{040560AA-CD17-47DA-9579-E50C53C7F0FF}" dt="2022-06-16T21:15:27.951" v="51" actId="478"/>
          <ac:spMkLst>
            <pc:docMk/>
            <pc:sldMk cId="3104613595" sldId="490"/>
            <ac:spMk id="118" creationId="{6467053B-07F8-401C-814E-DC065C0E63BC}"/>
          </ac:spMkLst>
        </pc:spChg>
        <pc:spChg chg="mod">
          <ac:chgData name="Eric Oberhart" userId="95e53057-1331-419a-a3d5-d4b54a851707" providerId="ADAL" clId="{040560AA-CD17-47DA-9579-E50C53C7F0FF}" dt="2022-06-16T21:16:06.207" v="76" actId="1076"/>
          <ac:spMkLst>
            <pc:docMk/>
            <pc:sldMk cId="3104613595" sldId="490"/>
            <ac:spMk id="132" creationId="{3B6C6662-F2C3-6E96-A67E-2D0A639ABFBB}"/>
          </ac:spMkLst>
        </pc:spChg>
        <pc:spChg chg="del">
          <ac:chgData name="Eric Oberhart" userId="95e53057-1331-419a-a3d5-d4b54a851707" providerId="ADAL" clId="{040560AA-CD17-47DA-9579-E50C53C7F0FF}" dt="2022-06-16T21:15:30.146" v="54" actId="478"/>
          <ac:spMkLst>
            <pc:docMk/>
            <pc:sldMk cId="3104613595" sldId="490"/>
            <ac:spMk id="138" creationId="{82D2CDF6-4592-3010-008A-BD8C33CB6484}"/>
          </ac:spMkLst>
        </pc:spChg>
        <pc:spChg chg="del">
          <ac:chgData name="Eric Oberhart" userId="95e53057-1331-419a-a3d5-d4b54a851707" providerId="ADAL" clId="{040560AA-CD17-47DA-9579-E50C53C7F0FF}" dt="2022-06-16T21:15:28.394" v="52" actId="478"/>
          <ac:spMkLst>
            <pc:docMk/>
            <pc:sldMk cId="3104613595" sldId="490"/>
            <ac:spMk id="212" creationId="{7975527B-954A-4869-ACE1-C015E63EF732}"/>
          </ac:spMkLst>
        </pc:spChg>
        <pc:spChg chg="mod">
          <ac:chgData name="Eric Oberhart" userId="95e53057-1331-419a-a3d5-d4b54a851707" providerId="ADAL" clId="{040560AA-CD17-47DA-9579-E50C53C7F0FF}" dt="2022-06-16T21:16:06.207" v="76" actId="1076"/>
          <ac:spMkLst>
            <pc:docMk/>
            <pc:sldMk cId="3104613595" sldId="490"/>
            <ac:spMk id="220" creationId="{6D884D5A-A9C6-4D3C-9440-40B6C3E9E427}"/>
          </ac:spMkLst>
        </pc:spChg>
        <pc:spChg chg="mod">
          <ac:chgData name="Eric Oberhart" userId="95e53057-1331-419a-a3d5-d4b54a851707" providerId="ADAL" clId="{040560AA-CD17-47DA-9579-E50C53C7F0FF}" dt="2022-06-16T21:16:06.207" v="76" actId="1076"/>
          <ac:spMkLst>
            <pc:docMk/>
            <pc:sldMk cId="3104613595" sldId="490"/>
            <ac:spMk id="221" creationId="{C7CF88EE-4E99-4568-8121-8957494C3D3F}"/>
          </ac:spMkLst>
        </pc:spChg>
        <pc:spChg chg="mod">
          <ac:chgData name="Eric Oberhart" userId="95e53057-1331-419a-a3d5-d4b54a851707" providerId="ADAL" clId="{040560AA-CD17-47DA-9579-E50C53C7F0FF}" dt="2022-06-16T21:16:06.207" v="76" actId="1076"/>
          <ac:spMkLst>
            <pc:docMk/>
            <pc:sldMk cId="3104613595" sldId="490"/>
            <ac:spMk id="222" creationId="{708687D5-0668-4676-BEA3-FE1651D5BBB8}"/>
          </ac:spMkLst>
        </pc:spChg>
        <pc:spChg chg="mod">
          <ac:chgData name="Eric Oberhart" userId="95e53057-1331-419a-a3d5-d4b54a851707" providerId="ADAL" clId="{040560AA-CD17-47DA-9579-E50C53C7F0FF}" dt="2022-06-16T21:16:06.207" v="76" actId="1076"/>
          <ac:spMkLst>
            <pc:docMk/>
            <pc:sldMk cId="3104613595" sldId="490"/>
            <ac:spMk id="223" creationId="{11D8FEF9-F1B2-4A2F-B5AC-F3F8CC497FB5}"/>
          </ac:spMkLst>
        </pc:spChg>
        <pc:spChg chg="mod">
          <ac:chgData name="Eric Oberhart" userId="95e53057-1331-419a-a3d5-d4b54a851707" providerId="ADAL" clId="{040560AA-CD17-47DA-9579-E50C53C7F0FF}" dt="2022-06-16T21:16:06.207" v="76" actId="1076"/>
          <ac:spMkLst>
            <pc:docMk/>
            <pc:sldMk cId="3104613595" sldId="490"/>
            <ac:spMk id="224" creationId="{9B2ECCAF-9682-4D69-92B3-BFDFFE6FCE13}"/>
          </ac:spMkLst>
        </pc:spChg>
        <pc:spChg chg="mod">
          <ac:chgData name="Eric Oberhart" userId="95e53057-1331-419a-a3d5-d4b54a851707" providerId="ADAL" clId="{040560AA-CD17-47DA-9579-E50C53C7F0FF}" dt="2022-06-16T21:16:06.207" v="76" actId="1076"/>
          <ac:spMkLst>
            <pc:docMk/>
            <pc:sldMk cId="3104613595" sldId="490"/>
            <ac:spMk id="225" creationId="{377B7615-57E3-456B-A4C5-AAC2E737F72A}"/>
          </ac:spMkLst>
        </pc:spChg>
        <pc:spChg chg="mod">
          <ac:chgData name="Eric Oberhart" userId="95e53057-1331-419a-a3d5-d4b54a851707" providerId="ADAL" clId="{040560AA-CD17-47DA-9579-E50C53C7F0FF}" dt="2022-06-16T21:16:06.207" v="76" actId="1076"/>
          <ac:spMkLst>
            <pc:docMk/>
            <pc:sldMk cId="3104613595" sldId="490"/>
            <ac:spMk id="241" creationId="{9F3B4750-AA67-410B-8CB9-47AB8FB57251}"/>
          </ac:spMkLst>
        </pc:spChg>
        <pc:spChg chg="mod">
          <ac:chgData name="Eric Oberhart" userId="95e53057-1331-419a-a3d5-d4b54a851707" providerId="ADAL" clId="{040560AA-CD17-47DA-9579-E50C53C7F0FF}" dt="2022-06-16T21:16:06.207" v="76" actId="1076"/>
          <ac:spMkLst>
            <pc:docMk/>
            <pc:sldMk cId="3104613595" sldId="490"/>
            <ac:spMk id="245" creationId="{2446527C-E35E-4456-9D8D-FA7C33DFCE87}"/>
          </ac:spMkLst>
        </pc:spChg>
        <pc:spChg chg="mod">
          <ac:chgData name="Eric Oberhart" userId="95e53057-1331-419a-a3d5-d4b54a851707" providerId="ADAL" clId="{040560AA-CD17-47DA-9579-E50C53C7F0FF}" dt="2022-06-16T21:17:31.788" v="88" actId="207"/>
          <ac:spMkLst>
            <pc:docMk/>
            <pc:sldMk cId="3104613595" sldId="490"/>
            <ac:spMk id="246" creationId="{FB3B70FA-6ACE-4B58-9E65-C22863B3A299}"/>
          </ac:spMkLst>
        </pc:spChg>
        <pc:spChg chg="mod">
          <ac:chgData name="Eric Oberhart" userId="95e53057-1331-419a-a3d5-d4b54a851707" providerId="ADAL" clId="{040560AA-CD17-47DA-9579-E50C53C7F0FF}" dt="2022-06-16T21:16:06.207" v="76" actId="1076"/>
          <ac:spMkLst>
            <pc:docMk/>
            <pc:sldMk cId="3104613595" sldId="490"/>
            <ac:spMk id="247" creationId="{AE915421-279B-4EE8-BF1C-4FC3D22A822E}"/>
          </ac:spMkLst>
        </pc:spChg>
        <pc:spChg chg="del mod">
          <ac:chgData name="Eric Oberhart" userId="95e53057-1331-419a-a3d5-d4b54a851707" providerId="ADAL" clId="{040560AA-CD17-47DA-9579-E50C53C7F0FF}" dt="2022-06-16T21:18:23.179" v="98" actId="478"/>
          <ac:spMkLst>
            <pc:docMk/>
            <pc:sldMk cId="3104613595" sldId="490"/>
            <ac:spMk id="248" creationId="{20A1FF25-9FA3-4B33-B3AD-2321A92193B3}"/>
          </ac:spMkLst>
        </pc:spChg>
        <pc:spChg chg="del mod">
          <ac:chgData name="Eric Oberhart" userId="95e53057-1331-419a-a3d5-d4b54a851707" providerId="ADAL" clId="{040560AA-CD17-47DA-9579-E50C53C7F0FF}" dt="2022-06-16T21:18:09.675" v="90" actId="478"/>
          <ac:spMkLst>
            <pc:docMk/>
            <pc:sldMk cId="3104613595" sldId="490"/>
            <ac:spMk id="249" creationId="{D1A804A5-4421-4FAA-80FA-EFEB9A84488C}"/>
          </ac:spMkLst>
        </pc:spChg>
        <pc:spChg chg="mod">
          <ac:chgData name="Eric Oberhart" userId="95e53057-1331-419a-a3d5-d4b54a851707" providerId="ADAL" clId="{040560AA-CD17-47DA-9579-E50C53C7F0FF}" dt="2022-06-16T21:16:06.207" v="76" actId="1076"/>
          <ac:spMkLst>
            <pc:docMk/>
            <pc:sldMk cId="3104613595" sldId="490"/>
            <ac:spMk id="250" creationId="{5FBAA386-30D6-4401-91B9-1B31C1BBEF36}"/>
          </ac:spMkLst>
        </pc:spChg>
        <pc:spChg chg="mod">
          <ac:chgData name="Eric Oberhart" userId="95e53057-1331-419a-a3d5-d4b54a851707" providerId="ADAL" clId="{040560AA-CD17-47DA-9579-E50C53C7F0FF}" dt="2022-06-16T21:16:06.207" v="76" actId="1076"/>
          <ac:spMkLst>
            <pc:docMk/>
            <pc:sldMk cId="3104613595" sldId="490"/>
            <ac:spMk id="251" creationId="{5539527D-C6C9-481A-AEBE-1D606BCD3B60}"/>
          </ac:spMkLst>
        </pc:spChg>
        <pc:spChg chg="mod">
          <ac:chgData name="Eric Oberhart" userId="95e53057-1331-419a-a3d5-d4b54a851707" providerId="ADAL" clId="{040560AA-CD17-47DA-9579-E50C53C7F0FF}" dt="2022-06-16T21:16:06.207" v="76" actId="1076"/>
          <ac:spMkLst>
            <pc:docMk/>
            <pc:sldMk cId="3104613595" sldId="490"/>
            <ac:spMk id="252" creationId="{5B602EC8-BF9B-47EE-84EC-D8F13AF29878}"/>
          </ac:spMkLst>
        </pc:spChg>
        <pc:spChg chg="mod">
          <ac:chgData name="Eric Oberhart" userId="95e53057-1331-419a-a3d5-d4b54a851707" providerId="ADAL" clId="{040560AA-CD17-47DA-9579-E50C53C7F0FF}" dt="2022-06-16T21:16:06.207" v="76" actId="1076"/>
          <ac:spMkLst>
            <pc:docMk/>
            <pc:sldMk cId="3104613595" sldId="490"/>
            <ac:spMk id="253" creationId="{3E490A5E-7EF2-453C-A7FB-6D7414A7F1A2}"/>
          </ac:spMkLst>
        </pc:spChg>
        <pc:spChg chg="mod">
          <ac:chgData name="Eric Oberhart" userId="95e53057-1331-419a-a3d5-d4b54a851707" providerId="ADAL" clId="{040560AA-CD17-47DA-9579-E50C53C7F0FF}" dt="2022-06-16T21:16:06.207" v="76" actId="1076"/>
          <ac:spMkLst>
            <pc:docMk/>
            <pc:sldMk cId="3104613595" sldId="490"/>
            <ac:spMk id="254" creationId="{0E067B33-B657-49C5-B305-860E862BB84D}"/>
          </ac:spMkLst>
        </pc:spChg>
        <pc:spChg chg="mod">
          <ac:chgData name="Eric Oberhart" userId="95e53057-1331-419a-a3d5-d4b54a851707" providerId="ADAL" clId="{040560AA-CD17-47DA-9579-E50C53C7F0FF}" dt="2022-06-16T21:16:06.207" v="76" actId="1076"/>
          <ac:spMkLst>
            <pc:docMk/>
            <pc:sldMk cId="3104613595" sldId="490"/>
            <ac:spMk id="255" creationId="{8AC439BD-8249-4FCB-9329-9D68313E74FF}"/>
          </ac:spMkLst>
        </pc:spChg>
        <pc:spChg chg="mod">
          <ac:chgData name="Eric Oberhart" userId="95e53057-1331-419a-a3d5-d4b54a851707" providerId="ADAL" clId="{040560AA-CD17-47DA-9579-E50C53C7F0FF}" dt="2022-06-16T21:16:06.207" v="76" actId="1076"/>
          <ac:spMkLst>
            <pc:docMk/>
            <pc:sldMk cId="3104613595" sldId="490"/>
            <ac:spMk id="256" creationId="{E2831BB5-DAE4-4886-9CA8-40644F7A5872}"/>
          </ac:spMkLst>
        </pc:spChg>
        <pc:spChg chg="mod">
          <ac:chgData name="Eric Oberhart" userId="95e53057-1331-419a-a3d5-d4b54a851707" providerId="ADAL" clId="{040560AA-CD17-47DA-9579-E50C53C7F0FF}" dt="2022-06-16T21:17:31.788" v="88" actId="207"/>
          <ac:spMkLst>
            <pc:docMk/>
            <pc:sldMk cId="3104613595" sldId="490"/>
            <ac:spMk id="257" creationId="{B3ACF104-2711-4730-819B-439D25270AE0}"/>
          </ac:spMkLst>
        </pc:spChg>
        <pc:spChg chg="del mod">
          <ac:chgData name="Eric Oberhart" userId="95e53057-1331-419a-a3d5-d4b54a851707" providerId="ADAL" clId="{040560AA-CD17-47DA-9579-E50C53C7F0FF}" dt="2022-06-16T21:18:21.883" v="97" actId="478"/>
          <ac:spMkLst>
            <pc:docMk/>
            <pc:sldMk cId="3104613595" sldId="490"/>
            <ac:spMk id="258" creationId="{FCE0C8F6-6554-4932-B662-872A5B3D76B9}"/>
          </ac:spMkLst>
        </pc:spChg>
        <pc:spChg chg="mod">
          <ac:chgData name="Eric Oberhart" userId="95e53057-1331-419a-a3d5-d4b54a851707" providerId="ADAL" clId="{040560AA-CD17-47DA-9579-E50C53C7F0FF}" dt="2022-06-16T21:17:31.788" v="88" actId="207"/>
          <ac:spMkLst>
            <pc:docMk/>
            <pc:sldMk cId="3104613595" sldId="490"/>
            <ac:spMk id="259" creationId="{BF09D09F-AE7A-4286-97F5-29B19DA04ADF}"/>
          </ac:spMkLst>
        </pc:spChg>
        <pc:spChg chg="mod">
          <ac:chgData name="Eric Oberhart" userId="95e53057-1331-419a-a3d5-d4b54a851707" providerId="ADAL" clId="{040560AA-CD17-47DA-9579-E50C53C7F0FF}" dt="2022-06-16T21:16:06.207" v="76" actId="1076"/>
          <ac:spMkLst>
            <pc:docMk/>
            <pc:sldMk cId="3104613595" sldId="490"/>
            <ac:spMk id="260" creationId="{FF5B9D2A-8E75-4C6F-91E6-151FC6B925AF}"/>
          </ac:spMkLst>
        </pc:spChg>
        <pc:spChg chg="mod">
          <ac:chgData name="Eric Oberhart" userId="95e53057-1331-419a-a3d5-d4b54a851707" providerId="ADAL" clId="{040560AA-CD17-47DA-9579-E50C53C7F0FF}" dt="2022-06-16T21:16:06.207" v="76" actId="1076"/>
          <ac:spMkLst>
            <pc:docMk/>
            <pc:sldMk cId="3104613595" sldId="490"/>
            <ac:spMk id="261" creationId="{0BA14748-9582-4C9D-8598-8CC805DDDF5B}"/>
          </ac:spMkLst>
        </pc:spChg>
        <pc:spChg chg="mod">
          <ac:chgData name="Eric Oberhart" userId="95e53057-1331-419a-a3d5-d4b54a851707" providerId="ADAL" clId="{040560AA-CD17-47DA-9579-E50C53C7F0FF}" dt="2022-06-16T21:16:06.207" v="76" actId="1076"/>
          <ac:spMkLst>
            <pc:docMk/>
            <pc:sldMk cId="3104613595" sldId="490"/>
            <ac:spMk id="262" creationId="{C370FCDA-1BAC-44BB-8E1C-63B3B70A3B53}"/>
          </ac:spMkLst>
        </pc:spChg>
        <pc:spChg chg="mod">
          <ac:chgData name="Eric Oberhart" userId="95e53057-1331-419a-a3d5-d4b54a851707" providerId="ADAL" clId="{040560AA-CD17-47DA-9579-E50C53C7F0FF}" dt="2022-06-16T21:16:06.207" v="76" actId="1076"/>
          <ac:spMkLst>
            <pc:docMk/>
            <pc:sldMk cId="3104613595" sldId="490"/>
            <ac:spMk id="263" creationId="{5364B8CA-BF0F-4A13-B6C0-5ED93EB3B5A9}"/>
          </ac:spMkLst>
        </pc:spChg>
        <pc:spChg chg="mod">
          <ac:chgData name="Eric Oberhart" userId="95e53057-1331-419a-a3d5-d4b54a851707" providerId="ADAL" clId="{040560AA-CD17-47DA-9579-E50C53C7F0FF}" dt="2022-06-16T21:17:31.788" v="88" actId="207"/>
          <ac:spMkLst>
            <pc:docMk/>
            <pc:sldMk cId="3104613595" sldId="490"/>
            <ac:spMk id="264" creationId="{76AF32EF-B3CE-4F09-B337-20E600BFED76}"/>
          </ac:spMkLst>
        </pc:spChg>
        <pc:spChg chg="mod">
          <ac:chgData name="Eric Oberhart" userId="95e53057-1331-419a-a3d5-d4b54a851707" providerId="ADAL" clId="{040560AA-CD17-47DA-9579-E50C53C7F0FF}" dt="2022-06-16T21:16:06.207" v="76" actId="1076"/>
          <ac:spMkLst>
            <pc:docMk/>
            <pc:sldMk cId="3104613595" sldId="490"/>
            <ac:spMk id="265" creationId="{995A817D-FACC-4856-BB32-23D7352D44A0}"/>
          </ac:spMkLst>
        </pc:spChg>
        <pc:spChg chg="mod">
          <ac:chgData name="Eric Oberhart" userId="95e53057-1331-419a-a3d5-d4b54a851707" providerId="ADAL" clId="{040560AA-CD17-47DA-9579-E50C53C7F0FF}" dt="2022-06-16T21:16:06.207" v="76" actId="1076"/>
          <ac:spMkLst>
            <pc:docMk/>
            <pc:sldMk cId="3104613595" sldId="490"/>
            <ac:spMk id="266" creationId="{315D327D-F854-45EF-BB1E-28668861AEE7}"/>
          </ac:spMkLst>
        </pc:spChg>
        <pc:spChg chg="mod">
          <ac:chgData name="Eric Oberhart" userId="95e53057-1331-419a-a3d5-d4b54a851707" providerId="ADAL" clId="{040560AA-CD17-47DA-9579-E50C53C7F0FF}" dt="2022-06-16T21:16:06.207" v="76" actId="1076"/>
          <ac:spMkLst>
            <pc:docMk/>
            <pc:sldMk cId="3104613595" sldId="490"/>
            <ac:spMk id="267" creationId="{C4FA7B4D-9DDE-4A6A-AA6B-CA6E5B13EB6F}"/>
          </ac:spMkLst>
        </pc:spChg>
        <pc:spChg chg="mod">
          <ac:chgData name="Eric Oberhart" userId="95e53057-1331-419a-a3d5-d4b54a851707" providerId="ADAL" clId="{040560AA-CD17-47DA-9579-E50C53C7F0FF}" dt="2022-06-16T21:16:06.207" v="76" actId="1076"/>
          <ac:spMkLst>
            <pc:docMk/>
            <pc:sldMk cId="3104613595" sldId="490"/>
            <ac:spMk id="268" creationId="{70A62E96-4E8F-4611-9858-6D4D53F91B4F}"/>
          </ac:spMkLst>
        </pc:spChg>
        <pc:spChg chg="mod">
          <ac:chgData name="Eric Oberhart" userId="95e53057-1331-419a-a3d5-d4b54a851707" providerId="ADAL" clId="{040560AA-CD17-47DA-9579-E50C53C7F0FF}" dt="2022-06-16T21:16:06.207" v="76" actId="1076"/>
          <ac:spMkLst>
            <pc:docMk/>
            <pc:sldMk cId="3104613595" sldId="490"/>
            <ac:spMk id="269" creationId="{98D05D60-0090-45C6-9C61-DDB0CF9E500D}"/>
          </ac:spMkLst>
        </pc:spChg>
        <pc:spChg chg="mod">
          <ac:chgData name="Eric Oberhart" userId="95e53057-1331-419a-a3d5-d4b54a851707" providerId="ADAL" clId="{040560AA-CD17-47DA-9579-E50C53C7F0FF}" dt="2022-06-16T21:16:06.207" v="76" actId="1076"/>
          <ac:spMkLst>
            <pc:docMk/>
            <pc:sldMk cId="3104613595" sldId="490"/>
            <ac:spMk id="270" creationId="{277DD4EC-3977-4365-ABE7-0FC8CDAB650D}"/>
          </ac:spMkLst>
        </pc:spChg>
        <pc:spChg chg="mod">
          <ac:chgData name="Eric Oberhart" userId="95e53057-1331-419a-a3d5-d4b54a851707" providerId="ADAL" clId="{040560AA-CD17-47DA-9579-E50C53C7F0FF}" dt="2022-06-16T21:16:06.207" v="76" actId="1076"/>
          <ac:spMkLst>
            <pc:docMk/>
            <pc:sldMk cId="3104613595" sldId="490"/>
            <ac:spMk id="271" creationId="{6F86556C-D33D-46E9-A275-C40279051BCB}"/>
          </ac:spMkLst>
        </pc:spChg>
        <pc:spChg chg="mod">
          <ac:chgData name="Eric Oberhart" userId="95e53057-1331-419a-a3d5-d4b54a851707" providerId="ADAL" clId="{040560AA-CD17-47DA-9579-E50C53C7F0FF}" dt="2022-06-16T21:17:31.788" v="88" actId="207"/>
          <ac:spMkLst>
            <pc:docMk/>
            <pc:sldMk cId="3104613595" sldId="490"/>
            <ac:spMk id="272" creationId="{B6B8960E-8143-4620-B1DE-CAF34BD5B23C}"/>
          </ac:spMkLst>
        </pc:spChg>
        <pc:spChg chg="mod">
          <ac:chgData name="Eric Oberhart" userId="95e53057-1331-419a-a3d5-d4b54a851707" providerId="ADAL" clId="{040560AA-CD17-47DA-9579-E50C53C7F0FF}" dt="2022-06-16T21:17:31.788" v="88" actId="207"/>
          <ac:spMkLst>
            <pc:docMk/>
            <pc:sldMk cId="3104613595" sldId="490"/>
            <ac:spMk id="273" creationId="{EEC61F54-B600-4270-BC18-F9462743DE97}"/>
          </ac:spMkLst>
        </pc:spChg>
        <pc:spChg chg="mod">
          <ac:chgData name="Eric Oberhart" userId="95e53057-1331-419a-a3d5-d4b54a851707" providerId="ADAL" clId="{040560AA-CD17-47DA-9579-E50C53C7F0FF}" dt="2022-06-16T21:16:06.207" v="76" actId="1076"/>
          <ac:spMkLst>
            <pc:docMk/>
            <pc:sldMk cId="3104613595" sldId="490"/>
            <ac:spMk id="274" creationId="{93D3CD1D-2394-4582-8C7C-CB1A1062F137}"/>
          </ac:spMkLst>
        </pc:spChg>
        <pc:spChg chg="mod">
          <ac:chgData name="Eric Oberhart" userId="95e53057-1331-419a-a3d5-d4b54a851707" providerId="ADAL" clId="{040560AA-CD17-47DA-9579-E50C53C7F0FF}" dt="2022-06-16T21:16:06.207" v="76" actId="1076"/>
          <ac:spMkLst>
            <pc:docMk/>
            <pc:sldMk cId="3104613595" sldId="490"/>
            <ac:spMk id="275" creationId="{856E17D4-6814-482A-97E7-F3E7C5611C5E}"/>
          </ac:spMkLst>
        </pc:spChg>
        <pc:spChg chg="mod">
          <ac:chgData name="Eric Oberhart" userId="95e53057-1331-419a-a3d5-d4b54a851707" providerId="ADAL" clId="{040560AA-CD17-47DA-9579-E50C53C7F0FF}" dt="2022-06-16T21:16:06.207" v="76" actId="1076"/>
          <ac:spMkLst>
            <pc:docMk/>
            <pc:sldMk cId="3104613595" sldId="490"/>
            <ac:spMk id="276" creationId="{0AD5136D-B86E-4C38-9A62-91C1B4B656AB}"/>
          </ac:spMkLst>
        </pc:spChg>
        <pc:spChg chg="mod">
          <ac:chgData name="Eric Oberhart" userId="95e53057-1331-419a-a3d5-d4b54a851707" providerId="ADAL" clId="{040560AA-CD17-47DA-9579-E50C53C7F0FF}" dt="2022-06-16T21:16:06.207" v="76" actId="1076"/>
          <ac:spMkLst>
            <pc:docMk/>
            <pc:sldMk cId="3104613595" sldId="490"/>
            <ac:spMk id="277" creationId="{6FEC74E5-53BC-4A05-990F-CA4E307A9D9B}"/>
          </ac:spMkLst>
        </pc:spChg>
        <pc:spChg chg="mod">
          <ac:chgData name="Eric Oberhart" userId="95e53057-1331-419a-a3d5-d4b54a851707" providerId="ADAL" clId="{040560AA-CD17-47DA-9579-E50C53C7F0FF}" dt="2022-06-16T21:16:06.207" v="76" actId="1076"/>
          <ac:spMkLst>
            <pc:docMk/>
            <pc:sldMk cId="3104613595" sldId="490"/>
            <ac:spMk id="278" creationId="{8CC9C6E3-5094-4B44-BEF9-295DAC43355A}"/>
          </ac:spMkLst>
        </pc:spChg>
        <pc:spChg chg="mod">
          <ac:chgData name="Eric Oberhart" userId="95e53057-1331-419a-a3d5-d4b54a851707" providerId="ADAL" clId="{040560AA-CD17-47DA-9579-E50C53C7F0FF}" dt="2022-06-16T21:16:06.207" v="76" actId="1076"/>
          <ac:spMkLst>
            <pc:docMk/>
            <pc:sldMk cId="3104613595" sldId="490"/>
            <ac:spMk id="279" creationId="{FFD026CB-B300-463F-B3E5-1F23543689EA}"/>
          </ac:spMkLst>
        </pc:spChg>
        <pc:spChg chg="mod">
          <ac:chgData name="Eric Oberhart" userId="95e53057-1331-419a-a3d5-d4b54a851707" providerId="ADAL" clId="{040560AA-CD17-47DA-9579-E50C53C7F0FF}" dt="2022-06-16T21:16:06.207" v="76" actId="1076"/>
          <ac:spMkLst>
            <pc:docMk/>
            <pc:sldMk cId="3104613595" sldId="490"/>
            <ac:spMk id="280" creationId="{125F32B9-A4DF-4332-B83D-FBD79176D3B9}"/>
          </ac:spMkLst>
        </pc:spChg>
        <pc:spChg chg="mod">
          <ac:chgData name="Eric Oberhart" userId="95e53057-1331-419a-a3d5-d4b54a851707" providerId="ADAL" clId="{040560AA-CD17-47DA-9579-E50C53C7F0FF}" dt="2022-06-16T21:17:31.788" v="88" actId="207"/>
          <ac:spMkLst>
            <pc:docMk/>
            <pc:sldMk cId="3104613595" sldId="490"/>
            <ac:spMk id="281" creationId="{D274EE06-5617-4027-9904-1D2559CC63E6}"/>
          </ac:spMkLst>
        </pc:spChg>
        <pc:spChg chg="mod">
          <ac:chgData name="Eric Oberhart" userId="95e53057-1331-419a-a3d5-d4b54a851707" providerId="ADAL" clId="{040560AA-CD17-47DA-9579-E50C53C7F0FF}" dt="2022-06-16T21:17:31.788" v="88" actId="207"/>
          <ac:spMkLst>
            <pc:docMk/>
            <pc:sldMk cId="3104613595" sldId="490"/>
            <ac:spMk id="282" creationId="{C46CBA21-1BED-469D-8056-D2A220ECEBF5}"/>
          </ac:spMkLst>
        </pc:spChg>
        <pc:spChg chg="mod">
          <ac:chgData name="Eric Oberhart" userId="95e53057-1331-419a-a3d5-d4b54a851707" providerId="ADAL" clId="{040560AA-CD17-47DA-9579-E50C53C7F0FF}" dt="2022-06-16T21:16:06.207" v="76" actId="1076"/>
          <ac:spMkLst>
            <pc:docMk/>
            <pc:sldMk cId="3104613595" sldId="490"/>
            <ac:spMk id="283" creationId="{812BC7AA-3295-4A55-86CC-C42B3545CB95}"/>
          </ac:spMkLst>
        </pc:spChg>
        <pc:spChg chg="mod">
          <ac:chgData name="Eric Oberhart" userId="95e53057-1331-419a-a3d5-d4b54a851707" providerId="ADAL" clId="{040560AA-CD17-47DA-9579-E50C53C7F0FF}" dt="2022-06-16T21:16:06.207" v="76" actId="1076"/>
          <ac:spMkLst>
            <pc:docMk/>
            <pc:sldMk cId="3104613595" sldId="490"/>
            <ac:spMk id="284" creationId="{F1304F24-105C-4C8C-ADF1-7E7723D72464}"/>
          </ac:spMkLst>
        </pc:spChg>
        <pc:spChg chg="mod">
          <ac:chgData name="Eric Oberhart" userId="95e53057-1331-419a-a3d5-d4b54a851707" providerId="ADAL" clId="{040560AA-CD17-47DA-9579-E50C53C7F0FF}" dt="2022-06-16T21:16:06.207" v="76" actId="1076"/>
          <ac:spMkLst>
            <pc:docMk/>
            <pc:sldMk cId="3104613595" sldId="490"/>
            <ac:spMk id="285" creationId="{D792A56F-3B7B-49A8-9A9C-3880CEC140C6}"/>
          </ac:spMkLst>
        </pc:spChg>
        <pc:spChg chg="mod">
          <ac:chgData name="Eric Oberhart" userId="95e53057-1331-419a-a3d5-d4b54a851707" providerId="ADAL" clId="{040560AA-CD17-47DA-9579-E50C53C7F0FF}" dt="2022-06-16T21:16:06.207" v="76" actId="1076"/>
          <ac:spMkLst>
            <pc:docMk/>
            <pc:sldMk cId="3104613595" sldId="490"/>
            <ac:spMk id="286" creationId="{BE11E699-01BF-4894-9631-6DA96ECC1578}"/>
          </ac:spMkLst>
        </pc:spChg>
        <pc:spChg chg="mod">
          <ac:chgData name="Eric Oberhart" userId="95e53057-1331-419a-a3d5-d4b54a851707" providerId="ADAL" clId="{040560AA-CD17-47DA-9579-E50C53C7F0FF}" dt="2022-06-16T21:16:06.207" v="76" actId="1076"/>
          <ac:spMkLst>
            <pc:docMk/>
            <pc:sldMk cId="3104613595" sldId="490"/>
            <ac:spMk id="287" creationId="{77AA0F10-A7D3-49ED-A1FF-F07EC56F140C}"/>
          </ac:spMkLst>
        </pc:spChg>
        <pc:spChg chg="mod">
          <ac:chgData name="Eric Oberhart" userId="95e53057-1331-419a-a3d5-d4b54a851707" providerId="ADAL" clId="{040560AA-CD17-47DA-9579-E50C53C7F0FF}" dt="2022-06-16T21:16:06.207" v="76" actId="1076"/>
          <ac:spMkLst>
            <pc:docMk/>
            <pc:sldMk cId="3104613595" sldId="490"/>
            <ac:spMk id="288" creationId="{79F226B4-A283-4C52-B781-908FB7EDC99C}"/>
          </ac:spMkLst>
        </pc:spChg>
        <pc:spChg chg="mod">
          <ac:chgData name="Eric Oberhart" userId="95e53057-1331-419a-a3d5-d4b54a851707" providerId="ADAL" clId="{040560AA-CD17-47DA-9579-E50C53C7F0FF}" dt="2022-06-16T21:16:06.207" v="76" actId="1076"/>
          <ac:spMkLst>
            <pc:docMk/>
            <pc:sldMk cId="3104613595" sldId="490"/>
            <ac:spMk id="289" creationId="{9C365062-A8FE-4DE0-B4D5-B7BD91AFB231}"/>
          </ac:spMkLst>
        </pc:spChg>
        <pc:spChg chg="mod">
          <ac:chgData name="Eric Oberhart" userId="95e53057-1331-419a-a3d5-d4b54a851707" providerId="ADAL" clId="{040560AA-CD17-47DA-9579-E50C53C7F0FF}" dt="2022-06-16T21:16:06.207" v="76" actId="1076"/>
          <ac:spMkLst>
            <pc:docMk/>
            <pc:sldMk cId="3104613595" sldId="490"/>
            <ac:spMk id="290" creationId="{731B1DCD-1657-441A-AE9A-F32E150FFC63}"/>
          </ac:spMkLst>
        </pc:spChg>
        <pc:spChg chg="mod">
          <ac:chgData name="Eric Oberhart" userId="95e53057-1331-419a-a3d5-d4b54a851707" providerId="ADAL" clId="{040560AA-CD17-47DA-9579-E50C53C7F0FF}" dt="2022-06-16T21:16:06.207" v="76" actId="1076"/>
          <ac:spMkLst>
            <pc:docMk/>
            <pc:sldMk cId="3104613595" sldId="490"/>
            <ac:spMk id="291" creationId="{5B4C73D6-5CC3-4868-8368-3F4046E3D07C}"/>
          </ac:spMkLst>
        </pc:spChg>
        <pc:spChg chg="mod">
          <ac:chgData name="Eric Oberhart" userId="95e53057-1331-419a-a3d5-d4b54a851707" providerId="ADAL" clId="{040560AA-CD17-47DA-9579-E50C53C7F0FF}" dt="2022-06-16T21:16:06.207" v="76" actId="1076"/>
          <ac:spMkLst>
            <pc:docMk/>
            <pc:sldMk cId="3104613595" sldId="490"/>
            <ac:spMk id="292" creationId="{0CC98A67-1F47-45DE-A285-546510DB4997}"/>
          </ac:spMkLst>
        </pc:spChg>
        <pc:spChg chg="mod">
          <ac:chgData name="Eric Oberhart" userId="95e53057-1331-419a-a3d5-d4b54a851707" providerId="ADAL" clId="{040560AA-CD17-47DA-9579-E50C53C7F0FF}" dt="2022-06-16T21:16:06.207" v="76" actId="1076"/>
          <ac:spMkLst>
            <pc:docMk/>
            <pc:sldMk cId="3104613595" sldId="490"/>
            <ac:spMk id="294" creationId="{38BE9AE2-4CA8-48A1-AB20-F6AF0AB25B62}"/>
          </ac:spMkLst>
        </pc:spChg>
        <pc:spChg chg="mod">
          <ac:chgData name="Eric Oberhart" userId="95e53057-1331-419a-a3d5-d4b54a851707" providerId="ADAL" clId="{040560AA-CD17-47DA-9579-E50C53C7F0FF}" dt="2022-06-16T21:16:06.207" v="76" actId="1076"/>
          <ac:spMkLst>
            <pc:docMk/>
            <pc:sldMk cId="3104613595" sldId="490"/>
            <ac:spMk id="295" creationId="{030A24B4-C14C-41BC-A396-D293CED394BD}"/>
          </ac:spMkLst>
        </pc:spChg>
        <pc:spChg chg="mod">
          <ac:chgData name="Eric Oberhart" userId="95e53057-1331-419a-a3d5-d4b54a851707" providerId="ADAL" clId="{040560AA-CD17-47DA-9579-E50C53C7F0FF}" dt="2022-06-16T21:16:06.207" v="76" actId="1076"/>
          <ac:spMkLst>
            <pc:docMk/>
            <pc:sldMk cId="3104613595" sldId="490"/>
            <ac:spMk id="296" creationId="{C956C856-AA8D-48E4-A25A-9048F23613B4}"/>
          </ac:spMkLst>
        </pc:spChg>
        <pc:spChg chg="del mod">
          <ac:chgData name="Eric Oberhart" userId="95e53057-1331-419a-a3d5-d4b54a851707" providerId="ADAL" clId="{040560AA-CD17-47DA-9579-E50C53C7F0FF}" dt="2022-06-16T21:18:13.649" v="93" actId="478"/>
          <ac:spMkLst>
            <pc:docMk/>
            <pc:sldMk cId="3104613595" sldId="490"/>
            <ac:spMk id="297" creationId="{78193460-09F2-4E0D-93D1-422E17BE1695}"/>
          </ac:spMkLst>
        </pc:spChg>
        <pc:spChg chg="mod">
          <ac:chgData name="Eric Oberhart" userId="95e53057-1331-419a-a3d5-d4b54a851707" providerId="ADAL" clId="{040560AA-CD17-47DA-9579-E50C53C7F0FF}" dt="2022-06-16T21:17:31.788" v="88" actId="207"/>
          <ac:spMkLst>
            <pc:docMk/>
            <pc:sldMk cId="3104613595" sldId="490"/>
            <ac:spMk id="298" creationId="{FAB9F819-9439-401D-BF2E-2CA539736B7F}"/>
          </ac:spMkLst>
        </pc:spChg>
        <pc:spChg chg="mod">
          <ac:chgData name="Eric Oberhart" userId="95e53057-1331-419a-a3d5-d4b54a851707" providerId="ADAL" clId="{040560AA-CD17-47DA-9579-E50C53C7F0FF}" dt="2022-06-16T21:16:06.207" v="76" actId="1076"/>
          <ac:spMkLst>
            <pc:docMk/>
            <pc:sldMk cId="3104613595" sldId="490"/>
            <ac:spMk id="299" creationId="{E6B167D9-31EA-4580-A774-0A03B7D40490}"/>
          </ac:spMkLst>
        </pc:spChg>
        <pc:spChg chg="mod">
          <ac:chgData name="Eric Oberhart" userId="95e53057-1331-419a-a3d5-d4b54a851707" providerId="ADAL" clId="{040560AA-CD17-47DA-9579-E50C53C7F0FF}" dt="2022-06-16T21:17:31.788" v="88" actId="207"/>
          <ac:spMkLst>
            <pc:docMk/>
            <pc:sldMk cId="3104613595" sldId="490"/>
            <ac:spMk id="300" creationId="{37C659B6-35B2-46E8-B193-0928B5F8968D}"/>
          </ac:spMkLst>
        </pc:spChg>
        <pc:spChg chg="del mod">
          <ac:chgData name="Eric Oberhart" userId="95e53057-1331-419a-a3d5-d4b54a851707" providerId="ADAL" clId="{040560AA-CD17-47DA-9579-E50C53C7F0FF}" dt="2022-06-16T21:18:14.780" v="94" actId="478"/>
          <ac:spMkLst>
            <pc:docMk/>
            <pc:sldMk cId="3104613595" sldId="490"/>
            <ac:spMk id="301" creationId="{DF66CA47-2C94-49B6-92EC-789D85A90150}"/>
          </ac:spMkLst>
        </pc:spChg>
        <pc:spChg chg="del mod">
          <ac:chgData name="Eric Oberhart" userId="95e53057-1331-419a-a3d5-d4b54a851707" providerId="ADAL" clId="{040560AA-CD17-47DA-9579-E50C53C7F0FF}" dt="2022-06-16T21:18:20.339" v="96" actId="478"/>
          <ac:spMkLst>
            <pc:docMk/>
            <pc:sldMk cId="3104613595" sldId="490"/>
            <ac:spMk id="302" creationId="{9236F134-9FB7-44CC-81DF-0E3F9FEE3805}"/>
          </ac:spMkLst>
        </pc:spChg>
        <pc:spChg chg="del mod">
          <ac:chgData name="Eric Oberhart" userId="95e53057-1331-419a-a3d5-d4b54a851707" providerId="ADAL" clId="{040560AA-CD17-47DA-9579-E50C53C7F0FF}" dt="2022-06-16T21:18:18.675" v="95" actId="478"/>
          <ac:spMkLst>
            <pc:docMk/>
            <pc:sldMk cId="3104613595" sldId="490"/>
            <ac:spMk id="303" creationId="{00624129-A95B-406D-A7B2-8A92C6CD49F3}"/>
          </ac:spMkLst>
        </pc:spChg>
        <pc:spChg chg="mod">
          <ac:chgData name="Eric Oberhart" userId="95e53057-1331-419a-a3d5-d4b54a851707" providerId="ADAL" clId="{040560AA-CD17-47DA-9579-E50C53C7F0FF}" dt="2022-06-16T21:16:06.207" v="76" actId="1076"/>
          <ac:spMkLst>
            <pc:docMk/>
            <pc:sldMk cId="3104613595" sldId="490"/>
            <ac:spMk id="304" creationId="{371F53F6-02BD-4AFC-B617-94E0860E7CA9}"/>
          </ac:spMkLst>
        </pc:spChg>
        <pc:spChg chg="mod">
          <ac:chgData name="Eric Oberhart" userId="95e53057-1331-419a-a3d5-d4b54a851707" providerId="ADAL" clId="{040560AA-CD17-47DA-9579-E50C53C7F0FF}" dt="2022-06-16T21:16:06.207" v="76" actId="1076"/>
          <ac:spMkLst>
            <pc:docMk/>
            <pc:sldMk cId="3104613595" sldId="490"/>
            <ac:spMk id="305" creationId="{48177F6B-3173-8842-6717-A61D526F962D}"/>
          </ac:spMkLst>
        </pc:spChg>
        <pc:spChg chg="mod">
          <ac:chgData name="Eric Oberhart" userId="95e53057-1331-419a-a3d5-d4b54a851707" providerId="ADAL" clId="{040560AA-CD17-47DA-9579-E50C53C7F0FF}" dt="2022-06-16T21:16:06.207" v="76" actId="1076"/>
          <ac:spMkLst>
            <pc:docMk/>
            <pc:sldMk cId="3104613595" sldId="490"/>
            <ac:spMk id="306" creationId="{1A29AEF6-64BC-7818-9DFA-81F381B4B927}"/>
          </ac:spMkLst>
        </pc:spChg>
        <pc:spChg chg="mod">
          <ac:chgData name="Eric Oberhart" userId="95e53057-1331-419a-a3d5-d4b54a851707" providerId="ADAL" clId="{040560AA-CD17-47DA-9579-E50C53C7F0FF}" dt="2022-06-16T21:16:06.207" v="76" actId="1076"/>
          <ac:spMkLst>
            <pc:docMk/>
            <pc:sldMk cId="3104613595" sldId="490"/>
            <ac:spMk id="307" creationId="{232569DE-A818-664B-D94B-BD0D65488561}"/>
          </ac:spMkLst>
        </pc:spChg>
        <pc:spChg chg="mod">
          <ac:chgData name="Eric Oberhart" userId="95e53057-1331-419a-a3d5-d4b54a851707" providerId="ADAL" clId="{040560AA-CD17-47DA-9579-E50C53C7F0FF}" dt="2022-06-16T21:16:06.207" v="76" actId="1076"/>
          <ac:spMkLst>
            <pc:docMk/>
            <pc:sldMk cId="3104613595" sldId="490"/>
            <ac:spMk id="308" creationId="{5263F131-14D6-6E10-1EE6-A03E8B9173B9}"/>
          </ac:spMkLst>
        </pc:spChg>
        <pc:spChg chg="mod">
          <ac:chgData name="Eric Oberhart" userId="95e53057-1331-419a-a3d5-d4b54a851707" providerId="ADAL" clId="{040560AA-CD17-47DA-9579-E50C53C7F0FF}" dt="2022-06-16T21:16:06.207" v="76" actId="1076"/>
          <ac:spMkLst>
            <pc:docMk/>
            <pc:sldMk cId="3104613595" sldId="490"/>
            <ac:spMk id="309" creationId="{5D9580A2-7BE6-58D3-5D46-A9BBB421AA1F}"/>
          </ac:spMkLst>
        </pc:spChg>
        <pc:spChg chg="mod">
          <ac:chgData name="Eric Oberhart" userId="95e53057-1331-419a-a3d5-d4b54a851707" providerId="ADAL" clId="{040560AA-CD17-47DA-9579-E50C53C7F0FF}" dt="2022-06-16T21:16:06.207" v="76" actId="1076"/>
          <ac:spMkLst>
            <pc:docMk/>
            <pc:sldMk cId="3104613595" sldId="490"/>
            <ac:spMk id="310" creationId="{35989DF6-FE66-7C5F-A657-56F505608584}"/>
          </ac:spMkLst>
        </pc:spChg>
        <pc:spChg chg="mod">
          <ac:chgData name="Eric Oberhart" userId="95e53057-1331-419a-a3d5-d4b54a851707" providerId="ADAL" clId="{040560AA-CD17-47DA-9579-E50C53C7F0FF}" dt="2022-06-16T21:16:06.207" v="76" actId="1076"/>
          <ac:spMkLst>
            <pc:docMk/>
            <pc:sldMk cId="3104613595" sldId="490"/>
            <ac:spMk id="311" creationId="{7FEB39CD-5EB4-4CD6-11B1-3F73BC16485F}"/>
          </ac:spMkLst>
        </pc:spChg>
        <pc:spChg chg="mod">
          <ac:chgData name="Eric Oberhart" userId="95e53057-1331-419a-a3d5-d4b54a851707" providerId="ADAL" clId="{040560AA-CD17-47DA-9579-E50C53C7F0FF}" dt="2022-06-16T21:16:06.207" v="76" actId="1076"/>
          <ac:spMkLst>
            <pc:docMk/>
            <pc:sldMk cId="3104613595" sldId="490"/>
            <ac:spMk id="312" creationId="{66385B0C-B502-B951-C809-CF7DF5FC1DC9}"/>
          </ac:spMkLst>
        </pc:spChg>
        <pc:spChg chg="mod">
          <ac:chgData name="Eric Oberhart" userId="95e53057-1331-419a-a3d5-d4b54a851707" providerId="ADAL" clId="{040560AA-CD17-47DA-9579-E50C53C7F0FF}" dt="2022-06-16T21:16:06.207" v="76" actId="1076"/>
          <ac:spMkLst>
            <pc:docMk/>
            <pc:sldMk cId="3104613595" sldId="490"/>
            <ac:spMk id="313" creationId="{1F827C7E-1F10-661A-7345-D11E77D1B299}"/>
          </ac:spMkLst>
        </pc:spChg>
        <pc:spChg chg="mod">
          <ac:chgData name="Eric Oberhart" userId="95e53057-1331-419a-a3d5-d4b54a851707" providerId="ADAL" clId="{040560AA-CD17-47DA-9579-E50C53C7F0FF}" dt="2022-06-16T21:16:06.207" v="76" actId="1076"/>
          <ac:spMkLst>
            <pc:docMk/>
            <pc:sldMk cId="3104613595" sldId="490"/>
            <ac:spMk id="314" creationId="{019494A0-FE51-2DDA-0E2E-BBD9122315E5}"/>
          </ac:spMkLst>
        </pc:spChg>
        <pc:grpChg chg="del">
          <ac:chgData name="Eric Oberhart" userId="95e53057-1331-419a-a3d5-d4b54a851707" providerId="ADAL" clId="{040560AA-CD17-47DA-9579-E50C53C7F0FF}" dt="2022-06-16T21:15:37.626" v="58" actId="478"/>
          <ac:grpSpMkLst>
            <pc:docMk/>
            <pc:sldMk cId="3104613595" sldId="490"/>
            <ac:grpSpMk id="8" creationId="{CEFA650F-0EC6-4B75-9BA0-FAF119221347}"/>
          </ac:grpSpMkLst>
        </pc:grpChg>
        <pc:grpChg chg="mod">
          <ac:chgData name="Eric Oberhart" userId="95e53057-1331-419a-a3d5-d4b54a851707" providerId="ADAL" clId="{040560AA-CD17-47DA-9579-E50C53C7F0FF}" dt="2022-06-16T21:16:06.207" v="76" actId="1076"/>
          <ac:grpSpMkLst>
            <pc:docMk/>
            <pc:sldMk cId="3104613595" sldId="490"/>
            <ac:grpSpMk id="18" creationId="{69C0C2CA-CF2A-9E8A-A8A6-B4D66D069616}"/>
          </ac:grpSpMkLst>
        </pc:grpChg>
        <pc:grpChg chg="mod">
          <ac:chgData name="Eric Oberhart" userId="95e53057-1331-419a-a3d5-d4b54a851707" providerId="ADAL" clId="{040560AA-CD17-47DA-9579-E50C53C7F0FF}" dt="2022-06-16T21:16:06.207" v="76" actId="1076"/>
          <ac:grpSpMkLst>
            <pc:docMk/>
            <pc:sldMk cId="3104613595" sldId="490"/>
            <ac:grpSpMk id="73" creationId="{A1992EAB-7903-E646-161B-FA3C24F37EA7}"/>
          </ac:grpSpMkLst>
        </pc:grpChg>
        <pc:grpChg chg="mod">
          <ac:chgData name="Eric Oberhart" userId="95e53057-1331-419a-a3d5-d4b54a851707" providerId="ADAL" clId="{040560AA-CD17-47DA-9579-E50C53C7F0FF}" dt="2022-06-16T21:16:06.207" v="76" actId="1076"/>
          <ac:grpSpMkLst>
            <pc:docMk/>
            <pc:sldMk cId="3104613595" sldId="490"/>
            <ac:grpSpMk id="74" creationId="{5F59B199-F03B-2068-1C5C-3235AA53FF9E}"/>
          </ac:grpSpMkLst>
        </pc:grpChg>
        <pc:grpChg chg="add del mod">
          <ac:chgData name="Eric Oberhart" userId="95e53057-1331-419a-a3d5-d4b54a851707" providerId="ADAL" clId="{040560AA-CD17-47DA-9579-E50C53C7F0FF}" dt="2022-06-16T21:18:11.715" v="92" actId="478"/>
          <ac:grpSpMkLst>
            <pc:docMk/>
            <pc:sldMk cId="3104613595" sldId="490"/>
            <ac:grpSpMk id="75" creationId="{146EB408-17DC-2732-67E9-C26D3D8B618F}"/>
          </ac:grpSpMkLst>
        </pc:grpChg>
        <pc:grpChg chg="del">
          <ac:chgData name="Eric Oberhart" userId="95e53057-1331-419a-a3d5-d4b54a851707" providerId="ADAL" clId="{040560AA-CD17-47DA-9579-E50C53C7F0FF}" dt="2022-06-16T21:15:38.649" v="59" actId="478"/>
          <ac:grpSpMkLst>
            <pc:docMk/>
            <pc:sldMk cId="3104613595" sldId="490"/>
            <ac:grpSpMk id="83" creationId="{4E24FF16-4884-41F9-A21D-EF6A189B4A72}"/>
          </ac:grpSpMkLst>
        </pc:grpChg>
        <pc:grpChg chg="del">
          <ac:chgData name="Eric Oberhart" userId="95e53057-1331-419a-a3d5-d4b54a851707" providerId="ADAL" clId="{040560AA-CD17-47DA-9579-E50C53C7F0FF}" dt="2022-06-16T21:15:40.044" v="60" actId="478"/>
          <ac:grpSpMkLst>
            <pc:docMk/>
            <pc:sldMk cId="3104613595" sldId="490"/>
            <ac:grpSpMk id="104" creationId="{A1925C63-68A1-422A-BE52-1395D9E2A072}"/>
          </ac:grpSpMkLst>
        </pc:grpChg>
        <pc:grpChg chg="mod">
          <ac:chgData name="Eric Oberhart" userId="95e53057-1331-419a-a3d5-d4b54a851707" providerId="ADAL" clId="{040560AA-CD17-47DA-9579-E50C53C7F0FF}" dt="2022-06-16T21:16:06.207" v="76" actId="1076"/>
          <ac:grpSpMkLst>
            <pc:docMk/>
            <pc:sldMk cId="3104613595" sldId="490"/>
            <ac:grpSpMk id="240" creationId="{A9D0B8A5-8960-4C0E-A027-63E0558E713B}"/>
          </ac:grpSpMkLst>
        </pc:grpChg>
        <pc:grpChg chg="mod">
          <ac:chgData name="Eric Oberhart" userId="95e53057-1331-419a-a3d5-d4b54a851707" providerId="ADAL" clId="{040560AA-CD17-47DA-9579-E50C53C7F0FF}" dt="2022-06-16T21:16:06.207" v="76" actId="1076"/>
          <ac:grpSpMkLst>
            <pc:docMk/>
            <pc:sldMk cId="3104613595" sldId="490"/>
            <ac:grpSpMk id="242" creationId="{38981FFC-3271-4C18-9553-BCE9ABAEC75C}"/>
          </ac:grpSpMkLst>
        </pc:grpChg>
        <pc:grpChg chg="mod">
          <ac:chgData name="Eric Oberhart" userId="95e53057-1331-419a-a3d5-d4b54a851707" providerId="ADAL" clId="{040560AA-CD17-47DA-9579-E50C53C7F0FF}" dt="2022-06-16T21:16:06.207" v="76" actId="1076"/>
          <ac:grpSpMkLst>
            <pc:docMk/>
            <pc:sldMk cId="3104613595" sldId="490"/>
            <ac:grpSpMk id="243" creationId="{83766A85-9DAE-47FB-8DD2-AA8D0DDB026E}"/>
          </ac:grpSpMkLst>
        </pc:grpChg>
        <pc:grpChg chg="mod">
          <ac:chgData name="Eric Oberhart" userId="95e53057-1331-419a-a3d5-d4b54a851707" providerId="ADAL" clId="{040560AA-CD17-47DA-9579-E50C53C7F0FF}" dt="2022-06-16T21:16:06.207" v="76" actId="1076"/>
          <ac:grpSpMkLst>
            <pc:docMk/>
            <pc:sldMk cId="3104613595" sldId="490"/>
            <ac:grpSpMk id="244" creationId="{64D11CC0-47E3-44C8-9B42-1D1D2C4BB80C}"/>
          </ac:grpSpMkLst>
        </pc:grpChg>
        <pc:picChg chg="del">
          <ac:chgData name="Eric Oberhart" userId="95e53057-1331-419a-a3d5-d4b54a851707" providerId="ADAL" clId="{040560AA-CD17-47DA-9579-E50C53C7F0FF}" dt="2022-06-16T21:16:02.291" v="75" actId="478"/>
          <ac:picMkLst>
            <pc:docMk/>
            <pc:sldMk cId="3104613595" sldId="490"/>
            <ac:picMk id="4" creationId="{796D8B46-D8BD-46B3-9E92-CFCF46B5ADF0}"/>
          </ac:picMkLst>
        </pc:picChg>
      </pc:sldChg>
      <pc:sldChg chg="addSp delSp modSp add mod">
        <pc:chgData name="Eric Oberhart" userId="95e53057-1331-419a-a3d5-d4b54a851707" providerId="ADAL" clId="{040560AA-CD17-47DA-9579-E50C53C7F0FF}" dt="2022-06-16T21:30:57.289" v="188" actId="207"/>
        <pc:sldMkLst>
          <pc:docMk/>
          <pc:sldMk cId="1370833212" sldId="491"/>
        </pc:sldMkLst>
        <pc:spChg chg="mod">
          <ac:chgData name="Eric Oberhart" userId="95e53057-1331-419a-a3d5-d4b54a851707" providerId="ADAL" clId="{040560AA-CD17-47DA-9579-E50C53C7F0FF}" dt="2022-06-16T21:18:45.035" v="104" actId="1076"/>
          <ac:spMkLst>
            <pc:docMk/>
            <pc:sldMk cId="1370833212" sldId="491"/>
            <ac:spMk id="132" creationId="{3B6C6662-F2C3-6E96-A67E-2D0A639ABFBB}"/>
          </ac:spMkLst>
        </pc:spChg>
        <pc:spChg chg="mod">
          <ac:chgData name="Eric Oberhart" userId="95e53057-1331-419a-a3d5-d4b54a851707" providerId="ADAL" clId="{040560AA-CD17-47DA-9579-E50C53C7F0FF}" dt="2022-06-16T21:25:39.579" v="145" actId="1076"/>
          <ac:spMkLst>
            <pc:docMk/>
            <pc:sldMk cId="1370833212" sldId="491"/>
            <ac:spMk id="220" creationId="{6D884D5A-A9C6-4D3C-9440-40B6C3E9E427}"/>
          </ac:spMkLst>
        </pc:spChg>
        <pc:spChg chg="mod">
          <ac:chgData name="Eric Oberhart" userId="95e53057-1331-419a-a3d5-d4b54a851707" providerId="ADAL" clId="{040560AA-CD17-47DA-9579-E50C53C7F0FF}" dt="2022-06-16T21:25:48.759" v="147" actId="1076"/>
          <ac:spMkLst>
            <pc:docMk/>
            <pc:sldMk cId="1370833212" sldId="491"/>
            <ac:spMk id="221" creationId="{C7CF88EE-4E99-4568-8121-8957494C3D3F}"/>
          </ac:spMkLst>
        </pc:spChg>
        <pc:spChg chg="mod">
          <ac:chgData name="Eric Oberhart" userId="95e53057-1331-419a-a3d5-d4b54a851707" providerId="ADAL" clId="{040560AA-CD17-47DA-9579-E50C53C7F0FF}" dt="2022-06-16T21:25:36.957" v="144" actId="1076"/>
          <ac:spMkLst>
            <pc:docMk/>
            <pc:sldMk cId="1370833212" sldId="491"/>
            <ac:spMk id="222" creationId="{708687D5-0668-4676-BEA3-FE1651D5BBB8}"/>
          </ac:spMkLst>
        </pc:spChg>
        <pc:spChg chg="mod">
          <ac:chgData name="Eric Oberhart" userId="95e53057-1331-419a-a3d5-d4b54a851707" providerId="ADAL" clId="{040560AA-CD17-47DA-9579-E50C53C7F0FF}" dt="2022-06-16T21:24:57.412" v="137" actId="255"/>
          <ac:spMkLst>
            <pc:docMk/>
            <pc:sldMk cId="1370833212" sldId="491"/>
            <ac:spMk id="223" creationId="{11D8FEF9-F1B2-4A2F-B5AC-F3F8CC497FB5}"/>
          </ac:spMkLst>
        </pc:spChg>
        <pc:spChg chg="mod">
          <ac:chgData name="Eric Oberhart" userId="95e53057-1331-419a-a3d5-d4b54a851707" providerId="ADAL" clId="{040560AA-CD17-47DA-9579-E50C53C7F0FF}" dt="2022-06-16T21:25:24.052" v="142" actId="255"/>
          <ac:spMkLst>
            <pc:docMk/>
            <pc:sldMk cId="1370833212" sldId="491"/>
            <ac:spMk id="224" creationId="{9B2ECCAF-9682-4D69-92B3-BFDFFE6FCE13}"/>
          </ac:spMkLst>
        </pc:spChg>
        <pc:spChg chg="mod">
          <ac:chgData name="Eric Oberhart" userId="95e53057-1331-419a-a3d5-d4b54a851707" providerId="ADAL" clId="{040560AA-CD17-47DA-9579-E50C53C7F0FF}" dt="2022-06-16T21:25:31.685" v="143" actId="1076"/>
          <ac:spMkLst>
            <pc:docMk/>
            <pc:sldMk cId="1370833212" sldId="491"/>
            <ac:spMk id="225" creationId="{377B7615-57E3-456B-A4C5-AAC2E737F72A}"/>
          </ac:spMkLst>
        </pc:spChg>
        <pc:spChg chg="mod">
          <ac:chgData name="Eric Oberhart" userId="95e53057-1331-419a-a3d5-d4b54a851707" providerId="ADAL" clId="{040560AA-CD17-47DA-9579-E50C53C7F0FF}" dt="2022-06-16T21:18:45.035" v="104" actId="1076"/>
          <ac:spMkLst>
            <pc:docMk/>
            <pc:sldMk cId="1370833212" sldId="491"/>
            <ac:spMk id="241" creationId="{9F3B4750-AA67-410B-8CB9-47AB8FB57251}"/>
          </ac:spMkLst>
        </pc:spChg>
        <pc:spChg chg="mod">
          <ac:chgData name="Eric Oberhart" userId="95e53057-1331-419a-a3d5-d4b54a851707" providerId="ADAL" clId="{040560AA-CD17-47DA-9579-E50C53C7F0FF}" dt="2022-06-16T21:29:12.684" v="168" actId="207"/>
          <ac:spMkLst>
            <pc:docMk/>
            <pc:sldMk cId="1370833212" sldId="491"/>
            <ac:spMk id="245" creationId="{2446527C-E35E-4456-9D8D-FA7C33DFCE87}"/>
          </ac:spMkLst>
        </pc:spChg>
        <pc:spChg chg="mod">
          <ac:chgData name="Eric Oberhart" userId="95e53057-1331-419a-a3d5-d4b54a851707" providerId="ADAL" clId="{040560AA-CD17-47DA-9579-E50C53C7F0FF}" dt="2022-06-16T21:28:34.018" v="164" actId="207"/>
          <ac:spMkLst>
            <pc:docMk/>
            <pc:sldMk cId="1370833212" sldId="491"/>
            <ac:spMk id="246" creationId="{FB3B70FA-6ACE-4B58-9E65-C22863B3A299}"/>
          </ac:spMkLst>
        </pc:spChg>
        <pc:spChg chg="mod">
          <ac:chgData name="Eric Oberhart" userId="95e53057-1331-419a-a3d5-d4b54a851707" providerId="ADAL" clId="{040560AA-CD17-47DA-9579-E50C53C7F0FF}" dt="2022-06-16T21:29:21.197" v="169" actId="207"/>
          <ac:spMkLst>
            <pc:docMk/>
            <pc:sldMk cId="1370833212" sldId="491"/>
            <ac:spMk id="247" creationId="{AE915421-279B-4EE8-BF1C-4FC3D22A822E}"/>
          </ac:spMkLst>
        </pc:spChg>
        <pc:spChg chg="mod">
          <ac:chgData name="Eric Oberhart" userId="95e53057-1331-419a-a3d5-d4b54a851707" providerId="ADAL" clId="{040560AA-CD17-47DA-9579-E50C53C7F0FF}" dt="2022-06-16T21:18:45.035" v="104" actId="1076"/>
          <ac:spMkLst>
            <pc:docMk/>
            <pc:sldMk cId="1370833212" sldId="491"/>
            <ac:spMk id="248" creationId="{20A1FF25-9FA3-4B33-B3AD-2321A92193B3}"/>
          </ac:spMkLst>
        </pc:spChg>
        <pc:spChg chg="mod">
          <ac:chgData name="Eric Oberhart" userId="95e53057-1331-419a-a3d5-d4b54a851707" providerId="ADAL" clId="{040560AA-CD17-47DA-9579-E50C53C7F0FF}" dt="2022-06-16T21:29:12.684" v="168" actId="207"/>
          <ac:spMkLst>
            <pc:docMk/>
            <pc:sldMk cId="1370833212" sldId="491"/>
            <ac:spMk id="249" creationId="{D1A804A5-4421-4FAA-80FA-EFEB9A84488C}"/>
          </ac:spMkLst>
        </pc:spChg>
        <pc:spChg chg="mod">
          <ac:chgData name="Eric Oberhart" userId="95e53057-1331-419a-a3d5-d4b54a851707" providerId="ADAL" clId="{040560AA-CD17-47DA-9579-E50C53C7F0FF}" dt="2022-06-16T21:29:37.752" v="171" actId="1037"/>
          <ac:spMkLst>
            <pc:docMk/>
            <pc:sldMk cId="1370833212" sldId="491"/>
            <ac:spMk id="250" creationId="{5FBAA386-30D6-4401-91B9-1B31C1BBEF36}"/>
          </ac:spMkLst>
        </pc:spChg>
        <pc:spChg chg="mod">
          <ac:chgData name="Eric Oberhart" userId="95e53057-1331-419a-a3d5-d4b54a851707" providerId="ADAL" clId="{040560AA-CD17-47DA-9579-E50C53C7F0FF}" dt="2022-06-16T21:18:45.035" v="104" actId="1076"/>
          <ac:spMkLst>
            <pc:docMk/>
            <pc:sldMk cId="1370833212" sldId="491"/>
            <ac:spMk id="251" creationId="{5539527D-C6C9-481A-AEBE-1D606BCD3B60}"/>
          </ac:spMkLst>
        </pc:spChg>
        <pc:spChg chg="mod">
          <ac:chgData name="Eric Oberhart" userId="95e53057-1331-419a-a3d5-d4b54a851707" providerId="ADAL" clId="{040560AA-CD17-47DA-9579-E50C53C7F0FF}" dt="2022-06-16T21:18:45.035" v="104" actId="1076"/>
          <ac:spMkLst>
            <pc:docMk/>
            <pc:sldMk cId="1370833212" sldId="491"/>
            <ac:spMk id="252" creationId="{5B602EC8-BF9B-47EE-84EC-D8F13AF29878}"/>
          </ac:spMkLst>
        </pc:spChg>
        <pc:spChg chg="mod">
          <ac:chgData name="Eric Oberhart" userId="95e53057-1331-419a-a3d5-d4b54a851707" providerId="ADAL" clId="{040560AA-CD17-47DA-9579-E50C53C7F0FF}" dt="2022-06-16T21:29:12.684" v="168" actId="207"/>
          <ac:spMkLst>
            <pc:docMk/>
            <pc:sldMk cId="1370833212" sldId="491"/>
            <ac:spMk id="253" creationId="{3E490A5E-7EF2-453C-A7FB-6D7414A7F1A2}"/>
          </ac:spMkLst>
        </pc:spChg>
        <pc:spChg chg="mod">
          <ac:chgData name="Eric Oberhart" userId="95e53057-1331-419a-a3d5-d4b54a851707" providerId="ADAL" clId="{040560AA-CD17-47DA-9579-E50C53C7F0FF}" dt="2022-06-16T21:29:12.684" v="168" actId="207"/>
          <ac:spMkLst>
            <pc:docMk/>
            <pc:sldMk cId="1370833212" sldId="491"/>
            <ac:spMk id="254" creationId="{0E067B33-B657-49C5-B305-860E862BB84D}"/>
          </ac:spMkLst>
        </pc:spChg>
        <pc:spChg chg="mod">
          <ac:chgData name="Eric Oberhart" userId="95e53057-1331-419a-a3d5-d4b54a851707" providerId="ADAL" clId="{040560AA-CD17-47DA-9579-E50C53C7F0FF}" dt="2022-06-16T21:18:45.035" v="104" actId="1076"/>
          <ac:spMkLst>
            <pc:docMk/>
            <pc:sldMk cId="1370833212" sldId="491"/>
            <ac:spMk id="255" creationId="{8AC439BD-8249-4FCB-9329-9D68313E74FF}"/>
          </ac:spMkLst>
        </pc:spChg>
        <pc:spChg chg="mod">
          <ac:chgData name="Eric Oberhart" userId="95e53057-1331-419a-a3d5-d4b54a851707" providerId="ADAL" clId="{040560AA-CD17-47DA-9579-E50C53C7F0FF}" dt="2022-06-16T21:30:57.289" v="188" actId="207"/>
          <ac:spMkLst>
            <pc:docMk/>
            <pc:sldMk cId="1370833212" sldId="491"/>
            <ac:spMk id="256" creationId="{E2831BB5-DAE4-4886-9CA8-40644F7A5872}"/>
          </ac:spMkLst>
        </pc:spChg>
        <pc:spChg chg="mod">
          <ac:chgData name="Eric Oberhart" userId="95e53057-1331-419a-a3d5-d4b54a851707" providerId="ADAL" clId="{040560AA-CD17-47DA-9579-E50C53C7F0FF}" dt="2022-06-16T21:28:45.363" v="167" actId="1035"/>
          <ac:spMkLst>
            <pc:docMk/>
            <pc:sldMk cId="1370833212" sldId="491"/>
            <ac:spMk id="257" creationId="{B3ACF104-2711-4730-819B-439D25270AE0}"/>
          </ac:spMkLst>
        </pc:spChg>
        <pc:spChg chg="mod">
          <ac:chgData name="Eric Oberhart" userId="95e53057-1331-419a-a3d5-d4b54a851707" providerId="ADAL" clId="{040560AA-CD17-47DA-9579-E50C53C7F0FF}" dt="2022-06-16T21:29:12.684" v="168" actId="207"/>
          <ac:spMkLst>
            <pc:docMk/>
            <pc:sldMk cId="1370833212" sldId="491"/>
            <ac:spMk id="258" creationId="{FCE0C8F6-6554-4932-B662-872A5B3D76B9}"/>
          </ac:spMkLst>
        </pc:spChg>
        <pc:spChg chg="mod">
          <ac:chgData name="Eric Oberhart" userId="95e53057-1331-419a-a3d5-d4b54a851707" providerId="ADAL" clId="{040560AA-CD17-47DA-9579-E50C53C7F0FF}" dt="2022-06-16T21:28:34.018" v="164" actId="207"/>
          <ac:spMkLst>
            <pc:docMk/>
            <pc:sldMk cId="1370833212" sldId="491"/>
            <ac:spMk id="259" creationId="{BF09D09F-AE7A-4286-97F5-29B19DA04ADF}"/>
          </ac:spMkLst>
        </pc:spChg>
        <pc:spChg chg="mod">
          <ac:chgData name="Eric Oberhart" userId="95e53057-1331-419a-a3d5-d4b54a851707" providerId="ADAL" clId="{040560AA-CD17-47DA-9579-E50C53C7F0FF}" dt="2022-06-16T21:29:12.684" v="168" actId="207"/>
          <ac:spMkLst>
            <pc:docMk/>
            <pc:sldMk cId="1370833212" sldId="491"/>
            <ac:spMk id="260" creationId="{FF5B9D2A-8E75-4C6F-91E6-151FC6B925AF}"/>
          </ac:spMkLst>
        </pc:spChg>
        <pc:spChg chg="mod">
          <ac:chgData name="Eric Oberhart" userId="95e53057-1331-419a-a3d5-d4b54a851707" providerId="ADAL" clId="{040560AA-CD17-47DA-9579-E50C53C7F0FF}" dt="2022-06-16T21:18:45.035" v="104" actId="1076"/>
          <ac:spMkLst>
            <pc:docMk/>
            <pc:sldMk cId="1370833212" sldId="491"/>
            <ac:spMk id="261" creationId="{0BA14748-9582-4C9D-8598-8CC805DDDF5B}"/>
          </ac:spMkLst>
        </pc:spChg>
        <pc:spChg chg="mod">
          <ac:chgData name="Eric Oberhart" userId="95e53057-1331-419a-a3d5-d4b54a851707" providerId="ADAL" clId="{040560AA-CD17-47DA-9579-E50C53C7F0FF}" dt="2022-06-16T21:18:45.035" v="104" actId="1076"/>
          <ac:spMkLst>
            <pc:docMk/>
            <pc:sldMk cId="1370833212" sldId="491"/>
            <ac:spMk id="262" creationId="{C370FCDA-1BAC-44BB-8E1C-63B3B70A3B53}"/>
          </ac:spMkLst>
        </pc:spChg>
        <pc:spChg chg="mod">
          <ac:chgData name="Eric Oberhart" userId="95e53057-1331-419a-a3d5-d4b54a851707" providerId="ADAL" clId="{040560AA-CD17-47DA-9579-E50C53C7F0FF}" dt="2022-06-16T21:18:45.035" v="104" actId="1076"/>
          <ac:spMkLst>
            <pc:docMk/>
            <pc:sldMk cId="1370833212" sldId="491"/>
            <ac:spMk id="263" creationId="{5364B8CA-BF0F-4A13-B6C0-5ED93EB3B5A9}"/>
          </ac:spMkLst>
        </pc:spChg>
        <pc:spChg chg="mod">
          <ac:chgData name="Eric Oberhart" userId="95e53057-1331-419a-a3d5-d4b54a851707" providerId="ADAL" clId="{040560AA-CD17-47DA-9579-E50C53C7F0FF}" dt="2022-06-16T21:28:34.018" v="164" actId="207"/>
          <ac:spMkLst>
            <pc:docMk/>
            <pc:sldMk cId="1370833212" sldId="491"/>
            <ac:spMk id="264" creationId="{76AF32EF-B3CE-4F09-B337-20E600BFED76}"/>
          </ac:spMkLst>
        </pc:spChg>
        <pc:spChg chg="mod">
          <ac:chgData name="Eric Oberhart" userId="95e53057-1331-419a-a3d5-d4b54a851707" providerId="ADAL" clId="{040560AA-CD17-47DA-9579-E50C53C7F0FF}" dt="2022-06-16T21:29:30.024" v="170" actId="207"/>
          <ac:spMkLst>
            <pc:docMk/>
            <pc:sldMk cId="1370833212" sldId="491"/>
            <ac:spMk id="265" creationId="{995A817D-FACC-4856-BB32-23D7352D44A0}"/>
          </ac:spMkLst>
        </pc:spChg>
        <pc:spChg chg="mod">
          <ac:chgData name="Eric Oberhart" userId="95e53057-1331-419a-a3d5-d4b54a851707" providerId="ADAL" clId="{040560AA-CD17-47DA-9579-E50C53C7F0FF}" dt="2022-06-16T21:29:41.384" v="173" actId="1037"/>
          <ac:spMkLst>
            <pc:docMk/>
            <pc:sldMk cId="1370833212" sldId="491"/>
            <ac:spMk id="266" creationId="{315D327D-F854-45EF-BB1E-28668861AEE7}"/>
          </ac:spMkLst>
        </pc:spChg>
        <pc:spChg chg="mod">
          <ac:chgData name="Eric Oberhart" userId="95e53057-1331-419a-a3d5-d4b54a851707" providerId="ADAL" clId="{040560AA-CD17-47DA-9579-E50C53C7F0FF}" dt="2022-06-16T21:18:45.035" v="104" actId="1076"/>
          <ac:spMkLst>
            <pc:docMk/>
            <pc:sldMk cId="1370833212" sldId="491"/>
            <ac:spMk id="267" creationId="{C4FA7B4D-9DDE-4A6A-AA6B-CA6E5B13EB6F}"/>
          </ac:spMkLst>
        </pc:spChg>
        <pc:spChg chg="mod">
          <ac:chgData name="Eric Oberhart" userId="95e53057-1331-419a-a3d5-d4b54a851707" providerId="ADAL" clId="{040560AA-CD17-47DA-9579-E50C53C7F0FF}" dt="2022-06-16T21:29:12.684" v="168" actId="207"/>
          <ac:spMkLst>
            <pc:docMk/>
            <pc:sldMk cId="1370833212" sldId="491"/>
            <ac:spMk id="268" creationId="{70A62E96-4E8F-4611-9858-6D4D53F91B4F}"/>
          </ac:spMkLst>
        </pc:spChg>
        <pc:spChg chg="mod">
          <ac:chgData name="Eric Oberhart" userId="95e53057-1331-419a-a3d5-d4b54a851707" providerId="ADAL" clId="{040560AA-CD17-47DA-9579-E50C53C7F0FF}" dt="2022-06-16T21:29:12.684" v="168" actId="207"/>
          <ac:spMkLst>
            <pc:docMk/>
            <pc:sldMk cId="1370833212" sldId="491"/>
            <ac:spMk id="269" creationId="{98D05D60-0090-45C6-9C61-DDB0CF9E500D}"/>
          </ac:spMkLst>
        </pc:spChg>
        <pc:spChg chg="mod">
          <ac:chgData name="Eric Oberhart" userId="95e53057-1331-419a-a3d5-d4b54a851707" providerId="ADAL" clId="{040560AA-CD17-47DA-9579-E50C53C7F0FF}" dt="2022-06-16T21:29:12.684" v="168" actId="207"/>
          <ac:spMkLst>
            <pc:docMk/>
            <pc:sldMk cId="1370833212" sldId="491"/>
            <ac:spMk id="270" creationId="{277DD4EC-3977-4365-ABE7-0FC8CDAB650D}"/>
          </ac:spMkLst>
        </pc:spChg>
        <pc:spChg chg="mod">
          <ac:chgData name="Eric Oberhart" userId="95e53057-1331-419a-a3d5-d4b54a851707" providerId="ADAL" clId="{040560AA-CD17-47DA-9579-E50C53C7F0FF}" dt="2022-06-16T21:18:45.035" v="104" actId="1076"/>
          <ac:spMkLst>
            <pc:docMk/>
            <pc:sldMk cId="1370833212" sldId="491"/>
            <ac:spMk id="271" creationId="{6F86556C-D33D-46E9-A275-C40279051BCB}"/>
          </ac:spMkLst>
        </pc:spChg>
        <pc:spChg chg="mod">
          <ac:chgData name="Eric Oberhart" userId="95e53057-1331-419a-a3d5-d4b54a851707" providerId="ADAL" clId="{040560AA-CD17-47DA-9579-E50C53C7F0FF}" dt="2022-06-16T21:28:34.018" v="164" actId="207"/>
          <ac:spMkLst>
            <pc:docMk/>
            <pc:sldMk cId="1370833212" sldId="491"/>
            <ac:spMk id="272" creationId="{B6B8960E-8143-4620-B1DE-CAF34BD5B23C}"/>
          </ac:spMkLst>
        </pc:spChg>
        <pc:spChg chg="mod">
          <ac:chgData name="Eric Oberhart" userId="95e53057-1331-419a-a3d5-d4b54a851707" providerId="ADAL" clId="{040560AA-CD17-47DA-9579-E50C53C7F0FF}" dt="2022-06-16T21:28:34.018" v="164" actId="207"/>
          <ac:spMkLst>
            <pc:docMk/>
            <pc:sldMk cId="1370833212" sldId="491"/>
            <ac:spMk id="273" creationId="{EEC61F54-B600-4270-BC18-F9462743DE97}"/>
          </ac:spMkLst>
        </pc:spChg>
        <pc:spChg chg="mod">
          <ac:chgData name="Eric Oberhart" userId="95e53057-1331-419a-a3d5-d4b54a851707" providerId="ADAL" clId="{040560AA-CD17-47DA-9579-E50C53C7F0FF}" dt="2022-06-16T21:29:30.024" v="170" actId="207"/>
          <ac:spMkLst>
            <pc:docMk/>
            <pc:sldMk cId="1370833212" sldId="491"/>
            <ac:spMk id="274" creationId="{93D3CD1D-2394-4582-8C7C-CB1A1062F137}"/>
          </ac:spMkLst>
        </pc:spChg>
        <pc:spChg chg="mod">
          <ac:chgData name="Eric Oberhart" userId="95e53057-1331-419a-a3d5-d4b54a851707" providerId="ADAL" clId="{040560AA-CD17-47DA-9579-E50C53C7F0FF}" dt="2022-06-16T21:29:21.197" v="169" actId="207"/>
          <ac:spMkLst>
            <pc:docMk/>
            <pc:sldMk cId="1370833212" sldId="491"/>
            <ac:spMk id="275" creationId="{856E17D4-6814-482A-97E7-F3E7C5611C5E}"/>
          </ac:spMkLst>
        </pc:spChg>
        <pc:spChg chg="mod">
          <ac:chgData name="Eric Oberhart" userId="95e53057-1331-419a-a3d5-d4b54a851707" providerId="ADAL" clId="{040560AA-CD17-47DA-9579-E50C53C7F0FF}" dt="2022-06-16T21:29:40.201" v="172" actId="1037"/>
          <ac:spMkLst>
            <pc:docMk/>
            <pc:sldMk cId="1370833212" sldId="491"/>
            <ac:spMk id="276" creationId="{0AD5136D-B86E-4C38-9A62-91C1B4B656AB}"/>
          </ac:spMkLst>
        </pc:spChg>
        <pc:spChg chg="mod">
          <ac:chgData name="Eric Oberhart" userId="95e53057-1331-419a-a3d5-d4b54a851707" providerId="ADAL" clId="{040560AA-CD17-47DA-9579-E50C53C7F0FF}" dt="2022-06-16T21:18:45.035" v="104" actId="1076"/>
          <ac:spMkLst>
            <pc:docMk/>
            <pc:sldMk cId="1370833212" sldId="491"/>
            <ac:spMk id="277" creationId="{6FEC74E5-53BC-4A05-990F-CA4E307A9D9B}"/>
          </ac:spMkLst>
        </pc:spChg>
        <pc:spChg chg="mod">
          <ac:chgData name="Eric Oberhart" userId="95e53057-1331-419a-a3d5-d4b54a851707" providerId="ADAL" clId="{040560AA-CD17-47DA-9579-E50C53C7F0FF}" dt="2022-06-16T21:29:12.684" v="168" actId="207"/>
          <ac:spMkLst>
            <pc:docMk/>
            <pc:sldMk cId="1370833212" sldId="491"/>
            <ac:spMk id="278" creationId="{8CC9C6E3-5094-4B44-BEF9-295DAC43355A}"/>
          </ac:spMkLst>
        </pc:spChg>
        <pc:spChg chg="mod">
          <ac:chgData name="Eric Oberhart" userId="95e53057-1331-419a-a3d5-d4b54a851707" providerId="ADAL" clId="{040560AA-CD17-47DA-9579-E50C53C7F0FF}" dt="2022-06-16T21:18:45.035" v="104" actId="1076"/>
          <ac:spMkLst>
            <pc:docMk/>
            <pc:sldMk cId="1370833212" sldId="491"/>
            <ac:spMk id="279" creationId="{FFD026CB-B300-463F-B3E5-1F23543689EA}"/>
          </ac:spMkLst>
        </pc:spChg>
        <pc:spChg chg="mod">
          <ac:chgData name="Eric Oberhart" userId="95e53057-1331-419a-a3d5-d4b54a851707" providerId="ADAL" clId="{040560AA-CD17-47DA-9579-E50C53C7F0FF}" dt="2022-06-16T21:29:12.684" v="168" actId="207"/>
          <ac:spMkLst>
            <pc:docMk/>
            <pc:sldMk cId="1370833212" sldId="491"/>
            <ac:spMk id="280" creationId="{125F32B9-A4DF-4332-B83D-FBD79176D3B9}"/>
          </ac:spMkLst>
        </pc:spChg>
        <pc:spChg chg="mod">
          <ac:chgData name="Eric Oberhart" userId="95e53057-1331-419a-a3d5-d4b54a851707" providerId="ADAL" clId="{040560AA-CD17-47DA-9579-E50C53C7F0FF}" dt="2022-06-16T21:28:38.460" v="165" actId="207"/>
          <ac:spMkLst>
            <pc:docMk/>
            <pc:sldMk cId="1370833212" sldId="491"/>
            <ac:spMk id="281" creationId="{D274EE06-5617-4027-9904-1D2559CC63E6}"/>
          </ac:spMkLst>
        </pc:spChg>
        <pc:spChg chg="mod">
          <ac:chgData name="Eric Oberhart" userId="95e53057-1331-419a-a3d5-d4b54a851707" providerId="ADAL" clId="{040560AA-CD17-47DA-9579-E50C53C7F0FF}" dt="2022-06-16T21:28:34.018" v="164" actId="207"/>
          <ac:spMkLst>
            <pc:docMk/>
            <pc:sldMk cId="1370833212" sldId="491"/>
            <ac:spMk id="282" creationId="{C46CBA21-1BED-469D-8056-D2A220ECEBF5}"/>
          </ac:spMkLst>
        </pc:spChg>
        <pc:spChg chg="mod">
          <ac:chgData name="Eric Oberhart" userId="95e53057-1331-419a-a3d5-d4b54a851707" providerId="ADAL" clId="{040560AA-CD17-47DA-9579-E50C53C7F0FF}" dt="2022-06-16T21:29:12.684" v="168" actId="207"/>
          <ac:spMkLst>
            <pc:docMk/>
            <pc:sldMk cId="1370833212" sldId="491"/>
            <ac:spMk id="283" creationId="{812BC7AA-3295-4A55-86CC-C42B3545CB95}"/>
          </ac:spMkLst>
        </pc:spChg>
        <pc:spChg chg="mod">
          <ac:chgData name="Eric Oberhart" userId="95e53057-1331-419a-a3d5-d4b54a851707" providerId="ADAL" clId="{040560AA-CD17-47DA-9579-E50C53C7F0FF}" dt="2022-06-16T21:18:45.035" v="104" actId="1076"/>
          <ac:spMkLst>
            <pc:docMk/>
            <pc:sldMk cId="1370833212" sldId="491"/>
            <ac:spMk id="284" creationId="{F1304F24-105C-4C8C-ADF1-7E7723D72464}"/>
          </ac:spMkLst>
        </pc:spChg>
        <pc:spChg chg="mod">
          <ac:chgData name="Eric Oberhart" userId="95e53057-1331-419a-a3d5-d4b54a851707" providerId="ADAL" clId="{040560AA-CD17-47DA-9579-E50C53C7F0FF}" dt="2022-06-16T21:18:45.035" v="104" actId="1076"/>
          <ac:spMkLst>
            <pc:docMk/>
            <pc:sldMk cId="1370833212" sldId="491"/>
            <ac:spMk id="285" creationId="{D792A56F-3B7B-49A8-9A9C-3880CEC140C6}"/>
          </ac:spMkLst>
        </pc:spChg>
        <pc:spChg chg="mod">
          <ac:chgData name="Eric Oberhart" userId="95e53057-1331-419a-a3d5-d4b54a851707" providerId="ADAL" clId="{040560AA-CD17-47DA-9579-E50C53C7F0FF}" dt="2022-06-16T21:30:57.289" v="188" actId="207"/>
          <ac:spMkLst>
            <pc:docMk/>
            <pc:sldMk cId="1370833212" sldId="491"/>
            <ac:spMk id="286" creationId="{BE11E699-01BF-4894-9631-6DA96ECC1578}"/>
          </ac:spMkLst>
        </pc:spChg>
        <pc:spChg chg="mod">
          <ac:chgData name="Eric Oberhart" userId="95e53057-1331-419a-a3d5-d4b54a851707" providerId="ADAL" clId="{040560AA-CD17-47DA-9579-E50C53C7F0FF}" dt="2022-06-16T21:29:12.684" v="168" actId="207"/>
          <ac:spMkLst>
            <pc:docMk/>
            <pc:sldMk cId="1370833212" sldId="491"/>
            <ac:spMk id="287" creationId="{77AA0F10-A7D3-49ED-A1FF-F07EC56F140C}"/>
          </ac:spMkLst>
        </pc:spChg>
        <pc:spChg chg="mod">
          <ac:chgData name="Eric Oberhart" userId="95e53057-1331-419a-a3d5-d4b54a851707" providerId="ADAL" clId="{040560AA-CD17-47DA-9579-E50C53C7F0FF}" dt="2022-06-16T21:18:45.035" v="104" actId="1076"/>
          <ac:spMkLst>
            <pc:docMk/>
            <pc:sldMk cId="1370833212" sldId="491"/>
            <ac:spMk id="288" creationId="{79F226B4-A283-4C52-B781-908FB7EDC99C}"/>
          </ac:spMkLst>
        </pc:spChg>
        <pc:spChg chg="mod">
          <ac:chgData name="Eric Oberhart" userId="95e53057-1331-419a-a3d5-d4b54a851707" providerId="ADAL" clId="{040560AA-CD17-47DA-9579-E50C53C7F0FF}" dt="2022-06-16T21:18:45.035" v="104" actId="1076"/>
          <ac:spMkLst>
            <pc:docMk/>
            <pc:sldMk cId="1370833212" sldId="491"/>
            <ac:spMk id="289" creationId="{9C365062-A8FE-4DE0-B4D5-B7BD91AFB231}"/>
          </ac:spMkLst>
        </pc:spChg>
        <pc:spChg chg="mod">
          <ac:chgData name="Eric Oberhart" userId="95e53057-1331-419a-a3d5-d4b54a851707" providerId="ADAL" clId="{040560AA-CD17-47DA-9579-E50C53C7F0FF}" dt="2022-06-16T21:29:12.684" v="168" actId="207"/>
          <ac:spMkLst>
            <pc:docMk/>
            <pc:sldMk cId="1370833212" sldId="491"/>
            <ac:spMk id="290" creationId="{731B1DCD-1657-441A-AE9A-F32E150FFC63}"/>
          </ac:spMkLst>
        </pc:spChg>
        <pc:spChg chg="mod">
          <ac:chgData name="Eric Oberhart" userId="95e53057-1331-419a-a3d5-d4b54a851707" providerId="ADAL" clId="{040560AA-CD17-47DA-9579-E50C53C7F0FF}" dt="2022-06-16T21:18:45.035" v="104" actId="1076"/>
          <ac:spMkLst>
            <pc:docMk/>
            <pc:sldMk cId="1370833212" sldId="491"/>
            <ac:spMk id="291" creationId="{5B4C73D6-5CC3-4868-8368-3F4046E3D07C}"/>
          </ac:spMkLst>
        </pc:spChg>
        <pc:spChg chg="mod">
          <ac:chgData name="Eric Oberhart" userId="95e53057-1331-419a-a3d5-d4b54a851707" providerId="ADAL" clId="{040560AA-CD17-47DA-9579-E50C53C7F0FF}" dt="2022-06-16T21:18:45.035" v="104" actId="1076"/>
          <ac:spMkLst>
            <pc:docMk/>
            <pc:sldMk cId="1370833212" sldId="491"/>
            <ac:spMk id="292" creationId="{0CC98A67-1F47-45DE-A285-546510DB4997}"/>
          </ac:spMkLst>
        </pc:spChg>
        <pc:spChg chg="del mod">
          <ac:chgData name="Eric Oberhart" userId="95e53057-1331-419a-a3d5-d4b54a851707" providerId="ADAL" clId="{040560AA-CD17-47DA-9579-E50C53C7F0FF}" dt="2022-06-16T21:30:46.405" v="186" actId="478"/>
          <ac:spMkLst>
            <pc:docMk/>
            <pc:sldMk cId="1370833212" sldId="491"/>
            <ac:spMk id="294" creationId="{38BE9AE2-4CA8-48A1-AB20-F6AF0AB25B62}"/>
          </ac:spMkLst>
        </pc:spChg>
        <pc:spChg chg="mod">
          <ac:chgData name="Eric Oberhart" userId="95e53057-1331-419a-a3d5-d4b54a851707" providerId="ADAL" clId="{040560AA-CD17-47DA-9579-E50C53C7F0FF}" dt="2022-06-16T21:29:12.684" v="168" actId="207"/>
          <ac:spMkLst>
            <pc:docMk/>
            <pc:sldMk cId="1370833212" sldId="491"/>
            <ac:spMk id="295" creationId="{030A24B4-C14C-41BC-A396-D293CED394BD}"/>
          </ac:spMkLst>
        </pc:spChg>
        <pc:spChg chg="del mod">
          <ac:chgData name="Eric Oberhart" userId="95e53057-1331-419a-a3d5-d4b54a851707" providerId="ADAL" clId="{040560AA-CD17-47DA-9579-E50C53C7F0FF}" dt="2022-06-16T21:30:44.694" v="185" actId="478"/>
          <ac:spMkLst>
            <pc:docMk/>
            <pc:sldMk cId="1370833212" sldId="491"/>
            <ac:spMk id="296" creationId="{C956C856-AA8D-48E4-A25A-9048F23613B4}"/>
          </ac:spMkLst>
        </pc:spChg>
        <pc:spChg chg="mod">
          <ac:chgData name="Eric Oberhart" userId="95e53057-1331-419a-a3d5-d4b54a851707" providerId="ADAL" clId="{040560AA-CD17-47DA-9579-E50C53C7F0FF}" dt="2022-06-16T21:29:12.684" v="168" actId="207"/>
          <ac:spMkLst>
            <pc:docMk/>
            <pc:sldMk cId="1370833212" sldId="491"/>
            <ac:spMk id="297" creationId="{78193460-09F2-4E0D-93D1-422E17BE1695}"/>
          </ac:spMkLst>
        </pc:spChg>
        <pc:spChg chg="mod">
          <ac:chgData name="Eric Oberhart" userId="95e53057-1331-419a-a3d5-d4b54a851707" providerId="ADAL" clId="{040560AA-CD17-47DA-9579-E50C53C7F0FF}" dt="2022-06-16T21:28:34.018" v="164" actId="207"/>
          <ac:spMkLst>
            <pc:docMk/>
            <pc:sldMk cId="1370833212" sldId="491"/>
            <ac:spMk id="298" creationId="{FAB9F819-9439-401D-BF2E-2CA539736B7F}"/>
          </ac:spMkLst>
        </pc:spChg>
        <pc:spChg chg="del mod">
          <ac:chgData name="Eric Oberhart" userId="95e53057-1331-419a-a3d5-d4b54a851707" providerId="ADAL" clId="{040560AA-CD17-47DA-9579-E50C53C7F0FF}" dt="2022-06-16T21:30:48.029" v="187" actId="478"/>
          <ac:spMkLst>
            <pc:docMk/>
            <pc:sldMk cId="1370833212" sldId="491"/>
            <ac:spMk id="299" creationId="{E6B167D9-31EA-4580-A774-0A03B7D40490}"/>
          </ac:spMkLst>
        </pc:spChg>
        <pc:spChg chg="add del mod">
          <ac:chgData name="Eric Oberhart" userId="95e53057-1331-419a-a3d5-d4b54a851707" providerId="ADAL" clId="{040560AA-CD17-47DA-9579-E50C53C7F0FF}" dt="2022-06-16T21:28:34.018" v="164" actId="207"/>
          <ac:spMkLst>
            <pc:docMk/>
            <pc:sldMk cId="1370833212" sldId="491"/>
            <ac:spMk id="300" creationId="{37C659B6-35B2-46E8-B193-0928B5F8968D}"/>
          </ac:spMkLst>
        </pc:spChg>
        <pc:spChg chg="mod">
          <ac:chgData name="Eric Oberhart" userId="95e53057-1331-419a-a3d5-d4b54a851707" providerId="ADAL" clId="{040560AA-CD17-47DA-9579-E50C53C7F0FF}" dt="2022-06-16T21:29:12.684" v="168" actId="207"/>
          <ac:spMkLst>
            <pc:docMk/>
            <pc:sldMk cId="1370833212" sldId="491"/>
            <ac:spMk id="301" creationId="{DF66CA47-2C94-49B6-92EC-789D85A90150}"/>
          </ac:spMkLst>
        </pc:spChg>
        <pc:spChg chg="mod">
          <ac:chgData name="Eric Oberhart" userId="95e53057-1331-419a-a3d5-d4b54a851707" providerId="ADAL" clId="{040560AA-CD17-47DA-9579-E50C53C7F0FF}" dt="2022-06-16T21:29:12.684" v="168" actId="207"/>
          <ac:spMkLst>
            <pc:docMk/>
            <pc:sldMk cId="1370833212" sldId="491"/>
            <ac:spMk id="302" creationId="{9236F134-9FB7-44CC-81DF-0E3F9FEE3805}"/>
          </ac:spMkLst>
        </pc:spChg>
        <pc:spChg chg="mod">
          <ac:chgData name="Eric Oberhart" userId="95e53057-1331-419a-a3d5-d4b54a851707" providerId="ADAL" clId="{040560AA-CD17-47DA-9579-E50C53C7F0FF}" dt="2022-06-16T21:29:12.684" v="168" actId="207"/>
          <ac:spMkLst>
            <pc:docMk/>
            <pc:sldMk cId="1370833212" sldId="491"/>
            <ac:spMk id="303" creationId="{00624129-A95B-406D-A7B2-8A92C6CD49F3}"/>
          </ac:spMkLst>
        </pc:spChg>
        <pc:spChg chg="mod">
          <ac:chgData name="Eric Oberhart" userId="95e53057-1331-419a-a3d5-d4b54a851707" providerId="ADAL" clId="{040560AA-CD17-47DA-9579-E50C53C7F0FF}" dt="2022-06-16T21:18:45.035" v="104" actId="1076"/>
          <ac:spMkLst>
            <pc:docMk/>
            <pc:sldMk cId="1370833212" sldId="491"/>
            <ac:spMk id="304" creationId="{371F53F6-02BD-4AFC-B617-94E0860E7CA9}"/>
          </ac:spMkLst>
        </pc:spChg>
        <pc:spChg chg="mod">
          <ac:chgData name="Eric Oberhart" userId="95e53057-1331-419a-a3d5-d4b54a851707" providerId="ADAL" clId="{040560AA-CD17-47DA-9579-E50C53C7F0FF}" dt="2022-06-16T21:18:45.035" v="104" actId="1076"/>
          <ac:spMkLst>
            <pc:docMk/>
            <pc:sldMk cId="1370833212" sldId="491"/>
            <ac:spMk id="305" creationId="{48177F6B-3173-8842-6717-A61D526F962D}"/>
          </ac:spMkLst>
        </pc:spChg>
        <pc:spChg chg="mod">
          <ac:chgData name="Eric Oberhart" userId="95e53057-1331-419a-a3d5-d4b54a851707" providerId="ADAL" clId="{040560AA-CD17-47DA-9579-E50C53C7F0FF}" dt="2022-06-16T21:18:45.035" v="104" actId="1076"/>
          <ac:spMkLst>
            <pc:docMk/>
            <pc:sldMk cId="1370833212" sldId="491"/>
            <ac:spMk id="306" creationId="{1A29AEF6-64BC-7818-9DFA-81F381B4B927}"/>
          </ac:spMkLst>
        </pc:spChg>
        <pc:spChg chg="mod">
          <ac:chgData name="Eric Oberhart" userId="95e53057-1331-419a-a3d5-d4b54a851707" providerId="ADAL" clId="{040560AA-CD17-47DA-9579-E50C53C7F0FF}" dt="2022-06-16T21:18:45.035" v="104" actId="1076"/>
          <ac:spMkLst>
            <pc:docMk/>
            <pc:sldMk cId="1370833212" sldId="491"/>
            <ac:spMk id="307" creationId="{232569DE-A818-664B-D94B-BD0D65488561}"/>
          </ac:spMkLst>
        </pc:spChg>
        <pc:spChg chg="mod">
          <ac:chgData name="Eric Oberhart" userId="95e53057-1331-419a-a3d5-d4b54a851707" providerId="ADAL" clId="{040560AA-CD17-47DA-9579-E50C53C7F0FF}" dt="2022-06-16T21:18:45.035" v="104" actId="1076"/>
          <ac:spMkLst>
            <pc:docMk/>
            <pc:sldMk cId="1370833212" sldId="491"/>
            <ac:spMk id="308" creationId="{5263F131-14D6-6E10-1EE6-A03E8B9173B9}"/>
          </ac:spMkLst>
        </pc:spChg>
        <pc:spChg chg="mod">
          <ac:chgData name="Eric Oberhart" userId="95e53057-1331-419a-a3d5-d4b54a851707" providerId="ADAL" clId="{040560AA-CD17-47DA-9579-E50C53C7F0FF}" dt="2022-06-16T21:18:45.035" v="104" actId="1076"/>
          <ac:spMkLst>
            <pc:docMk/>
            <pc:sldMk cId="1370833212" sldId="491"/>
            <ac:spMk id="309" creationId="{5D9580A2-7BE6-58D3-5D46-A9BBB421AA1F}"/>
          </ac:spMkLst>
        </pc:spChg>
        <pc:spChg chg="mod">
          <ac:chgData name="Eric Oberhart" userId="95e53057-1331-419a-a3d5-d4b54a851707" providerId="ADAL" clId="{040560AA-CD17-47DA-9579-E50C53C7F0FF}" dt="2022-06-16T21:18:45.035" v="104" actId="1076"/>
          <ac:spMkLst>
            <pc:docMk/>
            <pc:sldMk cId="1370833212" sldId="491"/>
            <ac:spMk id="310" creationId="{35989DF6-FE66-7C5F-A657-56F505608584}"/>
          </ac:spMkLst>
        </pc:spChg>
        <pc:spChg chg="mod">
          <ac:chgData name="Eric Oberhart" userId="95e53057-1331-419a-a3d5-d4b54a851707" providerId="ADAL" clId="{040560AA-CD17-47DA-9579-E50C53C7F0FF}" dt="2022-06-16T21:18:45.035" v="104" actId="1076"/>
          <ac:spMkLst>
            <pc:docMk/>
            <pc:sldMk cId="1370833212" sldId="491"/>
            <ac:spMk id="311" creationId="{7FEB39CD-5EB4-4CD6-11B1-3F73BC16485F}"/>
          </ac:spMkLst>
        </pc:spChg>
        <pc:spChg chg="mod">
          <ac:chgData name="Eric Oberhart" userId="95e53057-1331-419a-a3d5-d4b54a851707" providerId="ADAL" clId="{040560AA-CD17-47DA-9579-E50C53C7F0FF}" dt="2022-06-16T21:18:45.035" v="104" actId="1076"/>
          <ac:spMkLst>
            <pc:docMk/>
            <pc:sldMk cId="1370833212" sldId="491"/>
            <ac:spMk id="312" creationId="{66385B0C-B502-B951-C809-CF7DF5FC1DC9}"/>
          </ac:spMkLst>
        </pc:spChg>
        <pc:spChg chg="mod">
          <ac:chgData name="Eric Oberhart" userId="95e53057-1331-419a-a3d5-d4b54a851707" providerId="ADAL" clId="{040560AA-CD17-47DA-9579-E50C53C7F0FF}" dt="2022-06-16T21:18:45.035" v="104" actId="1076"/>
          <ac:spMkLst>
            <pc:docMk/>
            <pc:sldMk cId="1370833212" sldId="491"/>
            <ac:spMk id="313" creationId="{1F827C7E-1F10-661A-7345-D11E77D1B299}"/>
          </ac:spMkLst>
        </pc:spChg>
        <pc:spChg chg="mod">
          <ac:chgData name="Eric Oberhart" userId="95e53057-1331-419a-a3d5-d4b54a851707" providerId="ADAL" clId="{040560AA-CD17-47DA-9579-E50C53C7F0FF}" dt="2022-06-16T21:18:45.035" v="104" actId="1076"/>
          <ac:spMkLst>
            <pc:docMk/>
            <pc:sldMk cId="1370833212" sldId="491"/>
            <ac:spMk id="314" creationId="{019494A0-FE51-2DDA-0E2E-BBD9122315E5}"/>
          </ac:spMkLst>
        </pc:spChg>
        <pc:grpChg chg="mod">
          <ac:chgData name="Eric Oberhart" userId="95e53057-1331-419a-a3d5-d4b54a851707" providerId="ADAL" clId="{040560AA-CD17-47DA-9579-E50C53C7F0FF}" dt="2022-06-16T21:18:45.035" v="104" actId="1076"/>
          <ac:grpSpMkLst>
            <pc:docMk/>
            <pc:sldMk cId="1370833212" sldId="491"/>
            <ac:grpSpMk id="18" creationId="{69C0C2CA-CF2A-9E8A-A8A6-B4D66D069616}"/>
          </ac:grpSpMkLst>
        </pc:grpChg>
        <pc:grpChg chg="mod">
          <ac:chgData name="Eric Oberhart" userId="95e53057-1331-419a-a3d5-d4b54a851707" providerId="ADAL" clId="{040560AA-CD17-47DA-9579-E50C53C7F0FF}" dt="2022-06-16T21:18:45.035" v="104" actId="1076"/>
          <ac:grpSpMkLst>
            <pc:docMk/>
            <pc:sldMk cId="1370833212" sldId="491"/>
            <ac:grpSpMk id="73" creationId="{A1992EAB-7903-E646-161B-FA3C24F37EA7}"/>
          </ac:grpSpMkLst>
        </pc:grpChg>
        <pc:grpChg chg="mod">
          <ac:chgData name="Eric Oberhart" userId="95e53057-1331-419a-a3d5-d4b54a851707" providerId="ADAL" clId="{040560AA-CD17-47DA-9579-E50C53C7F0FF}" dt="2022-06-16T21:18:45.035" v="104" actId="1076"/>
          <ac:grpSpMkLst>
            <pc:docMk/>
            <pc:sldMk cId="1370833212" sldId="491"/>
            <ac:grpSpMk id="74" creationId="{5F59B199-F03B-2068-1C5C-3235AA53FF9E}"/>
          </ac:grpSpMkLst>
        </pc:grpChg>
        <pc:grpChg chg="mod">
          <ac:chgData name="Eric Oberhart" userId="95e53057-1331-419a-a3d5-d4b54a851707" providerId="ADAL" clId="{040560AA-CD17-47DA-9579-E50C53C7F0FF}" dt="2022-06-16T21:18:45.035" v="104" actId="1076"/>
          <ac:grpSpMkLst>
            <pc:docMk/>
            <pc:sldMk cId="1370833212" sldId="491"/>
            <ac:grpSpMk id="75" creationId="{146EB408-17DC-2732-67E9-C26D3D8B618F}"/>
          </ac:grpSpMkLst>
        </pc:grpChg>
        <pc:grpChg chg="mod">
          <ac:chgData name="Eric Oberhart" userId="95e53057-1331-419a-a3d5-d4b54a851707" providerId="ADAL" clId="{040560AA-CD17-47DA-9579-E50C53C7F0FF}" dt="2022-06-16T21:18:45.035" v="104" actId="1076"/>
          <ac:grpSpMkLst>
            <pc:docMk/>
            <pc:sldMk cId="1370833212" sldId="491"/>
            <ac:grpSpMk id="240" creationId="{A9D0B8A5-8960-4C0E-A027-63E0558E713B}"/>
          </ac:grpSpMkLst>
        </pc:grpChg>
        <pc:grpChg chg="mod">
          <ac:chgData name="Eric Oberhart" userId="95e53057-1331-419a-a3d5-d4b54a851707" providerId="ADAL" clId="{040560AA-CD17-47DA-9579-E50C53C7F0FF}" dt="2022-06-16T21:18:45.035" v="104" actId="1076"/>
          <ac:grpSpMkLst>
            <pc:docMk/>
            <pc:sldMk cId="1370833212" sldId="491"/>
            <ac:grpSpMk id="242" creationId="{38981FFC-3271-4C18-9553-BCE9ABAEC75C}"/>
          </ac:grpSpMkLst>
        </pc:grpChg>
        <pc:grpChg chg="mod">
          <ac:chgData name="Eric Oberhart" userId="95e53057-1331-419a-a3d5-d4b54a851707" providerId="ADAL" clId="{040560AA-CD17-47DA-9579-E50C53C7F0FF}" dt="2022-06-16T21:18:45.035" v="104" actId="1076"/>
          <ac:grpSpMkLst>
            <pc:docMk/>
            <pc:sldMk cId="1370833212" sldId="491"/>
            <ac:grpSpMk id="243" creationId="{83766A85-9DAE-47FB-8DD2-AA8D0DDB026E}"/>
          </ac:grpSpMkLst>
        </pc:grpChg>
        <pc:grpChg chg="mod">
          <ac:chgData name="Eric Oberhart" userId="95e53057-1331-419a-a3d5-d4b54a851707" providerId="ADAL" clId="{040560AA-CD17-47DA-9579-E50C53C7F0FF}" dt="2022-06-16T21:18:45.035" v="104" actId="1076"/>
          <ac:grpSpMkLst>
            <pc:docMk/>
            <pc:sldMk cId="1370833212" sldId="491"/>
            <ac:grpSpMk id="244" creationId="{64D11CC0-47E3-44C8-9B42-1D1D2C4BB80C}"/>
          </ac:grpSpMkLst>
        </pc:grpChg>
      </pc:sldChg>
      <pc:sldChg chg="modSp add mod">
        <pc:chgData name="Eric Oberhart" userId="95e53057-1331-419a-a3d5-d4b54a851707" providerId="ADAL" clId="{040560AA-CD17-47DA-9579-E50C53C7F0FF}" dt="2022-06-16T21:21:55.177" v="114" actId="207"/>
        <pc:sldMkLst>
          <pc:docMk/>
          <pc:sldMk cId="356843715" sldId="492"/>
        </pc:sldMkLst>
        <pc:spChg chg="mod">
          <ac:chgData name="Eric Oberhart" userId="95e53057-1331-419a-a3d5-d4b54a851707" providerId="ADAL" clId="{040560AA-CD17-47DA-9579-E50C53C7F0FF}" dt="2022-06-16T21:21:55.177" v="114" actId="207"/>
          <ac:spMkLst>
            <pc:docMk/>
            <pc:sldMk cId="356843715" sldId="492"/>
            <ac:spMk id="246" creationId="{FB3B70FA-6ACE-4B58-9E65-C22863B3A299}"/>
          </ac:spMkLst>
        </pc:spChg>
        <pc:spChg chg="mod">
          <ac:chgData name="Eric Oberhart" userId="95e53057-1331-419a-a3d5-d4b54a851707" providerId="ADAL" clId="{040560AA-CD17-47DA-9579-E50C53C7F0FF}" dt="2022-06-16T21:21:55.177" v="114" actId="207"/>
          <ac:spMkLst>
            <pc:docMk/>
            <pc:sldMk cId="356843715" sldId="492"/>
            <ac:spMk id="257" creationId="{B3ACF104-2711-4730-819B-439D25270AE0}"/>
          </ac:spMkLst>
        </pc:spChg>
        <pc:spChg chg="mod">
          <ac:chgData name="Eric Oberhart" userId="95e53057-1331-419a-a3d5-d4b54a851707" providerId="ADAL" clId="{040560AA-CD17-47DA-9579-E50C53C7F0FF}" dt="2022-06-16T21:21:55.177" v="114" actId="207"/>
          <ac:spMkLst>
            <pc:docMk/>
            <pc:sldMk cId="356843715" sldId="492"/>
            <ac:spMk id="259" creationId="{BF09D09F-AE7A-4286-97F5-29B19DA04ADF}"/>
          </ac:spMkLst>
        </pc:spChg>
        <pc:spChg chg="mod">
          <ac:chgData name="Eric Oberhart" userId="95e53057-1331-419a-a3d5-d4b54a851707" providerId="ADAL" clId="{040560AA-CD17-47DA-9579-E50C53C7F0FF}" dt="2022-06-16T21:21:55.177" v="114" actId="207"/>
          <ac:spMkLst>
            <pc:docMk/>
            <pc:sldMk cId="356843715" sldId="492"/>
            <ac:spMk id="264" creationId="{76AF32EF-B3CE-4F09-B337-20E600BFED76}"/>
          </ac:spMkLst>
        </pc:spChg>
        <pc:spChg chg="mod">
          <ac:chgData name="Eric Oberhart" userId="95e53057-1331-419a-a3d5-d4b54a851707" providerId="ADAL" clId="{040560AA-CD17-47DA-9579-E50C53C7F0FF}" dt="2022-06-16T21:21:55.177" v="114" actId="207"/>
          <ac:spMkLst>
            <pc:docMk/>
            <pc:sldMk cId="356843715" sldId="492"/>
            <ac:spMk id="272" creationId="{B6B8960E-8143-4620-B1DE-CAF34BD5B23C}"/>
          </ac:spMkLst>
        </pc:spChg>
        <pc:spChg chg="mod">
          <ac:chgData name="Eric Oberhart" userId="95e53057-1331-419a-a3d5-d4b54a851707" providerId="ADAL" clId="{040560AA-CD17-47DA-9579-E50C53C7F0FF}" dt="2022-06-16T21:21:55.177" v="114" actId="207"/>
          <ac:spMkLst>
            <pc:docMk/>
            <pc:sldMk cId="356843715" sldId="492"/>
            <ac:spMk id="273" creationId="{EEC61F54-B600-4270-BC18-F9462743DE97}"/>
          </ac:spMkLst>
        </pc:spChg>
        <pc:spChg chg="mod">
          <ac:chgData name="Eric Oberhart" userId="95e53057-1331-419a-a3d5-d4b54a851707" providerId="ADAL" clId="{040560AA-CD17-47DA-9579-E50C53C7F0FF}" dt="2022-06-16T21:21:55.177" v="114" actId="207"/>
          <ac:spMkLst>
            <pc:docMk/>
            <pc:sldMk cId="356843715" sldId="492"/>
            <ac:spMk id="281" creationId="{D274EE06-5617-4027-9904-1D2559CC63E6}"/>
          </ac:spMkLst>
        </pc:spChg>
        <pc:spChg chg="mod">
          <ac:chgData name="Eric Oberhart" userId="95e53057-1331-419a-a3d5-d4b54a851707" providerId="ADAL" clId="{040560AA-CD17-47DA-9579-E50C53C7F0FF}" dt="2022-06-16T21:21:55.177" v="114" actId="207"/>
          <ac:spMkLst>
            <pc:docMk/>
            <pc:sldMk cId="356843715" sldId="492"/>
            <ac:spMk id="282" creationId="{C46CBA21-1BED-469D-8056-D2A220ECEBF5}"/>
          </ac:spMkLst>
        </pc:spChg>
        <pc:spChg chg="mod">
          <ac:chgData name="Eric Oberhart" userId="95e53057-1331-419a-a3d5-d4b54a851707" providerId="ADAL" clId="{040560AA-CD17-47DA-9579-E50C53C7F0FF}" dt="2022-06-16T21:21:55.177" v="114" actId="207"/>
          <ac:spMkLst>
            <pc:docMk/>
            <pc:sldMk cId="356843715" sldId="492"/>
            <ac:spMk id="298" creationId="{FAB9F819-9439-401D-BF2E-2CA539736B7F}"/>
          </ac:spMkLst>
        </pc:spChg>
        <pc:spChg chg="mod">
          <ac:chgData name="Eric Oberhart" userId="95e53057-1331-419a-a3d5-d4b54a851707" providerId="ADAL" clId="{040560AA-CD17-47DA-9579-E50C53C7F0FF}" dt="2022-06-16T21:21:55.177" v="114" actId="207"/>
          <ac:spMkLst>
            <pc:docMk/>
            <pc:sldMk cId="356843715" sldId="492"/>
            <ac:spMk id="300" creationId="{37C659B6-35B2-46E8-B193-0928B5F8968D}"/>
          </ac:spMkLst>
        </pc:spChg>
      </pc:sldChg>
    </pc:docChg>
  </pc:docChgLst>
  <pc:docChgLst>
    <pc:chgData name="Eric Oberhart" userId="95e53057-1331-419a-a3d5-d4b54a851707" providerId="ADAL" clId="{4AB0845E-E1BE-4793-86DF-D1B4FB0E5ACE}"/>
    <pc:docChg chg="delSld">
      <pc:chgData name="Eric Oberhart" userId="95e53057-1331-419a-a3d5-d4b54a851707" providerId="ADAL" clId="{4AB0845E-E1BE-4793-86DF-D1B4FB0E5ACE}" dt="2022-06-28T03:46:11.135" v="0" actId="47"/>
      <pc:docMkLst>
        <pc:docMk/>
      </pc:docMkLst>
      <pc:sldChg chg="del">
        <pc:chgData name="Eric Oberhart" userId="95e53057-1331-419a-a3d5-d4b54a851707" providerId="ADAL" clId="{4AB0845E-E1BE-4793-86DF-D1B4FB0E5ACE}" dt="2022-06-28T03:46:11.135" v="0" actId="47"/>
        <pc:sldMkLst>
          <pc:docMk/>
          <pc:sldMk cId="29842517" sldId="257"/>
        </pc:sldMkLst>
      </pc:sldChg>
      <pc:sldChg chg="del">
        <pc:chgData name="Eric Oberhart" userId="95e53057-1331-419a-a3d5-d4b54a851707" providerId="ADAL" clId="{4AB0845E-E1BE-4793-86DF-D1B4FB0E5ACE}" dt="2022-06-28T03:46:11.135" v="0" actId="47"/>
        <pc:sldMkLst>
          <pc:docMk/>
          <pc:sldMk cId="1790422995" sldId="258"/>
        </pc:sldMkLst>
      </pc:sldChg>
      <pc:sldChg chg="del">
        <pc:chgData name="Eric Oberhart" userId="95e53057-1331-419a-a3d5-d4b54a851707" providerId="ADAL" clId="{4AB0845E-E1BE-4793-86DF-D1B4FB0E5ACE}" dt="2022-06-28T03:46:11.135" v="0" actId="47"/>
        <pc:sldMkLst>
          <pc:docMk/>
          <pc:sldMk cId="691554383" sldId="259"/>
        </pc:sldMkLst>
      </pc:sldChg>
      <pc:sldChg chg="del">
        <pc:chgData name="Eric Oberhart" userId="95e53057-1331-419a-a3d5-d4b54a851707" providerId="ADAL" clId="{4AB0845E-E1BE-4793-86DF-D1B4FB0E5ACE}" dt="2022-06-28T03:46:11.135" v="0" actId="47"/>
        <pc:sldMkLst>
          <pc:docMk/>
          <pc:sldMk cId="2365837578" sldId="260"/>
        </pc:sldMkLst>
      </pc:sldChg>
      <pc:sldChg chg="del">
        <pc:chgData name="Eric Oberhart" userId="95e53057-1331-419a-a3d5-d4b54a851707" providerId="ADAL" clId="{4AB0845E-E1BE-4793-86DF-D1B4FB0E5ACE}" dt="2022-06-28T03:46:11.135" v="0" actId="47"/>
        <pc:sldMkLst>
          <pc:docMk/>
          <pc:sldMk cId="1242015276" sldId="261"/>
        </pc:sldMkLst>
      </pc:sldChg>
      <pc:sldChg chg="del">
        <pc:chgData name="Eric Oberhart" userId="95e53057-1331-419a-a3d5-d4b54a851707" providerId="ADAL" clId="{4AB0845E-E1BE-4793-86DF-D1B4FB0E5ACE}" dt="2022-06-28T03:46:11.135" v="0" actId="47"/>
        <pc:sldMkLst>
          <pc:docMk/>
          <pc:sldMk cId="1370833212" sldId="491"/>
        </pc:sldMkLst>
      </pc:sldChg>
      <pc:sldChg chg="del">
        <pc:chgData name="Eric Oberhart" userId="95e53057-1331-419a-a3d5-d4b54a851707" providerId="ADAL" clId="{4AB0845E-E1BE-4793-86DF-D1B4FB0E5ACE}" dt="2022-06-28T03:46:11.135" v="0" actId="47"/>
        <pc:sldMkLst>
          <pc:docMk/>
          <pc:sldMk cId="356843715" sldId="492"/>
        </pc:sldMkLst>
      </pc:sldChg>
      <pc:sldChg chg="del">
        <pc:chgData name="Eric Oberhart" userId="95e53057-1331-419a-a3d5-d4b54a851707" providerId="ADAL" clId="{4AB0845E-E1BE-4793-86DF-D1B4FB0E5ACE}" dt="2022-06-28T03:46:11.135" v="0" actId="47"/>
        <pc:sldMkLst>
          <pc:docMk/>
          <pc:sldMk cId="3466624048" sldId="493"/>
        </pc:sldMkLst>
      </pc:sldChg>
      <pc:sldChg chg="del">
        <pc:chgData name="Eric Oberhart" userId="95e53057-1331-419a-a3d5-d4b54a851707" providerId="ADAL" clId="{4AB0845E-E1BE-4793-86DF-D1B4FB0E5ACE}" dt="2022-06-28T03:46:11.135" v="0" actId="47"/>
        <pc:sldMkLst>
          <pc:docMk/>
          <pc:sldMk cId="3759204614" sldId="494"/>
        </pc:sldMkLst>
      </pc:sldChg>
    </pc:docChg>
  </pc:docChgLst>
  <pc:docChgLst>
    <pc:chgData name="Eric Oberhart" userId="95e53057-1331-419a-a3d5-d4b54a851707" providerId="ADAL" clId="{0F10018B-187A-469F-8CF2-185F6367A43F}"/>
    <pc:docChg chg="undo custSel addSld modSld">
      <pc:chgData name="Eric Oberhart" userId="95e53057-1331-419a-a3d5-d4b54a851707" providerId="ADAL" clId="{0F10018B-187A-469F-8CF2-185F6367A43F}" dt="2022-06-21T22:50:24.084" v="508" actId="12788"/>
      <pc:docMkLst>
        <pc:docMk/>
      </pc:docMkLst>
      <pc:sldChg chg="addSp delSp modSp mod">
        <pc:chgData name="Eric Oberhart" userId="95e53057-1331-419a-a3d5-d4b54a851707" providerId="ADAL" clId="{0F10018B-187A-469F-8CF2-185F6367A43F}" dt="2022-06-21T22:50:24.084" v="508" actId="12788"/>
        <pc:sldMkLst>
          <pc:docMk/>
          <pc:sldMk cId="1242015276" sldId="261"/>
        </pc:sldMkLst>
        <pc:spChg chg="add mod">
          <ac:chgData name="Eric Oberhart" userId="95e53057-1331-419a-a3d5-d4b54a851707" providerId="ADAL" clId="{0F10018B-187A-469F-8CF2-185F6367A43F}" dt="2022-06-21T22:12:53.765" v="121" actId="207"/>
          <ac:spMkLst>
            <pc:docMk/>
            <pc:sldMk cId="1242015276" sldId="261"/>
            <ac:spMk id="3" creationId="{8AF1B31B-5C35-F4E7-0FC2-202E12946EFF}"/>
          </ac:spMkLst>
        </pc:spChg>
        <pc:spChg chg="mod">
          <ac:chgData name="Eric Oberhart" userId="95e53057-1331-419a-a3d5-d4b54a851707" providerId="ADAL" clId="{0F10018B-187A-469F-8CF2-185F6367A43F}" dt="2022-06-21T22:13:40.795" v="136" actId="1035"/>
          <ac:spMkLst>
            <pc:docMk/>
            <pc:sldMk cId="1242015276" sldId="261"/>
            <ac:spMk id="7" creationId="{D157F6BF-C7E0-1A0B-D8CF-4A36A21DCE6A}"/>
          </ac:spMkLst>
        </pc:spChg>
        <pc:spChg chg="mod">
          <ac:chgData name="Eric Oberhart" userId="95e53057-1331-419a-a3d5-d4b54a851707" providerId="ADAL" clId="{0F10018B-187A-469F-8CF2-185F6367A43F}" dt="2022-06-21T22:50:24.084" v="508" actId="12788"/>
          <ac:spMkLst>
            <pc:docMk/>
            <pc:sldMk cId="1242015276" sldId="261"/>
            <ac:spMk id="8" creationId="{9EFCAE5A-024C-FD6E-6B32-581B75C58117}"/>
          </ac:spMkLst>
        </pc:spChg>
        <pc:spChg chg="add mod">
          <ac:chgData name="Eric Oberhart" userId="95e53057-1331-419a-a3d5-d4b54a851707" providerId="ADAL" clId="{0F10018B-187A-469F-8CF2-185F6367A43F}" dt="2022-06-21T22:42:17.339" v="445" actId="1076"/>
          <ac:spMkLst>
            <pc:docMk/>
            <pc:sldMk cId="1242015276" sldId="261"/>
            <ac:spMk id="13" creationId="{75D126CF-AB0B-925D-4B4E-94C3613E7251}"/>
          </ac:spMkLst>
        </pc:spChg>
        <pc:spChg chg="del">
          <ac:chgData name="Eric Oberhart" userId="95e53057-1331-419a-a3d5-d4b54a851707" providerId="ADAL" clId="{0F10018B-187A-469F-8CF2-185F6367A43F}" dt="2022-06-21T22:33:17.494" v="318" actId="478"/>
          <ac:spMkLst>
            <pc:docMk/>
            <pc:sldMk cId="1242015276" sldId="261"/>
            <ac:spMk id="21" creationId="{98D6E59F-7D8C-B169-C8D6-042EE0AA8A10}"/>
          </ac:spMkLst>
        </pc:spChg>
        <pc:spChg chg="mod">
          <ac:chgData name="Eric Oberhart" userId="95e53057-1331-419a-a3d5-d4b54a851707" providerId="ADAL" clId="{0F10018B-187A-469F-8CF2-185F6367A43F}" dt="2022-06-21T22:06:19.912" v="89" actId="207"/>
          <ac:spMkLst>
            <pc:docMk/>
            <pc:sldMk cId="1242015276" sldId="261"/>
            <ac:spMk id="96" creationId="{DAE237CF-7515-605B-A785-32F1E9CBE540}"/>
          </ac:spMkLst>
        </pc:spChg>
        <pc:spChg chg="mod">
          <ac:chgData name="Eric Oberhart" userId="95e53057-1331-419a-a3d5-d4b54a851707" providerId="ADAL" clId="{0F10018B-187A-469F-8CF2-185F6367A43F}" dt="2022-06-21T22:34:01.144" v="333" actId="1076"/>
          <ac:spMkLst>
            <pc:docMk/>
            <pc:sldMk cId="1242015276" sldId="261"/>
            <ac:spMk id="145" creationId="{BE19F234-E418-6844-3D3B-1102796AEA60}"/>
          </ac:spMkLst>
        </pc:spChg>
        <pc:spChg chg="mod">
          <ac:chgData name="Eric Oberhart" userId="95e53057-1331-419a-a3d5-d4b54a851707" providerId="ADAL" clId="{0F10018B-187A-469F-8CF2-185F6367A43F}" dt="2022-06-21T22:34:01.144" v="333" actId="1076"/>
          <ac:spMkLst>
            <pc:docMk/>
            <pc:sldMk cId="1242015276" sldId="261"/>
            <ac:spMk id="147" creationId="{23911DEA-39A9-B813-5183-F26408E496D0}"/>
          </ac:spMkLst>
        </pc:spChg>
        <pc:spChg chg="mod">
          <ac:chgData name="Eric Oberhart" userId="95e53057-1331-419a-a3d5-d4b54a851707" providerId="ADAL" clId="{0F10018B-187A-469F-8CF2-185F6367A43F}" dt="2022-06-21T22:34:01.144" v="333" actId="1076"/>
          <ac:spMkLst>
            <pc:docMk/>
            <pc:sldMk cId="1242015276" sldId="261"/>
            <ac:spMk id="148" creationId="{7A53858E-D8FA-7E7A-1563-0CE790A96F36}"/>
          </ac:spMkLst>
        </pc:spChg>
        <pc:spChg chg="add mod">
          <ac:chgData name="Eric Oberhart" userId="95e53057-1331-419a-a3d5-d4b54a851707" providerId="ADAL" clId="{0F10018B-187A-469F-8CF2-185F6367A43F}" dt="2022-06-21T22:13:01.181" v="122" actId="207"/>
          <ac:spMkLst>
            <pc:docMk/>
            <pc:sldMk cId="1242015276" sldId="261"/>
            <ac:spMk id="157" creationId="{704CCDF2-B902-3082-3B5A-85C922736260}"/>
          </ac:spMkLst>
        </pc:spChg>
        <pc:spChg chg="mod">
          <ac:chgData name="Eric Oberhart" userId="95e53057-1331-419a-a3d5-d4b54a851707" providerId="ADAL" clId="{0F10018B-187A-469F-8CF2-185F6367A43F}" dt="2022-06-21T22:36:20.245" v="394" actId="1076"/>
          <ac:spMkLst>
            <pc:docMk/>
            <pc:sldMk cId="1242015276" sldId="261"/>
            <ac:spMk id="158" creationId="{CE85B3FC-08EA-C5A2-FF4C-44C5DF289569}"/>
          </ac:spMkLst>
        </pc:spChg>
        <pc:spChg chg="mod">
          <ac:chgData name="Eric Oberhart" userId="95e53057-1331-419a-a3d5-d4b54a851707" providerId="ADAL" clId="{0F10018B-187A-469F-8CF2-185F6367A43F}" dt="2022-06-21T22:09:58.666" v="117" actId="255"/>
          <ac:spMkLst>
            <pc:docMk/>
            <pc:sldMk cId="1242015276" sldId="261"/>
            <ac:spMk id="159" creationId="{C8A92A58-CA7B-1AAE-5E59-15D0BBCA7A1C}"/>
          </ac:spMkLst>
        </pc:spChg>
        <pc:spChg chg="mod">
          <ac:chgData name="Eric Oberhart" userId="95e53057-1331-419a-a3d5-d4b54a851707" providerId="ADAL" clId="{0F10018B-187A-469F-8CF2-185F6367A43F}" dt="2022-06-21T22:36:32.977" v="396" actId="1076"/>
          <ac:spMkLst>
            <pc:docMk/>
            <pc:sldMk cId="1242015276" sldId="261"/>
            <ac:spMk id="160" creationId="{FE495233-A42C-AC3D-E2C1-DEE96D2653B5}"/>
          </ac:spMkLst>
        </pc:spChg>
        <pc:spChg chg="add mod">
          <ac:chgData name="Eric Oberhart" userId="95e53057-1331-419a-a3d5-d4b54a851707" providerId="ADAL" clId="{0F10018B-187A-469F-8CF2-185F6367A43F}" dt="2022-06-21T22:13:29.442" v="127" actId="14100"/>
          <ac:spMkLst>
            <pc:docMk/>
            <pc:sldMk cId="1242015276" sldId="261"/>
            <ac:spMk id="161" creationId="{293ADC26-A7BD-A4D4-6BC0-B55AFD12737F}"/>
          </ac:spMkLst>
        </pc:spChg>
        <pc:spChg chg="mod">
          <ac:chgData name="Eric Oberhart" userId="95e53057-1331-419a-a3d5-d4b54a851707" providerId="ADAL" clId="{0F10018B-187A-469F-8CF2-185F6367A43F}" dt="2022-06-21T22:45:21.730" v="473" actId="1076"/>
          <ac:spMkLst>
            <pc:docMk/>
            <pc:sldMk cId="1242015276" sldId="261"/>
            <ac:spMk id="162" creationId="{C26F58C6-F76F-A64C-B832-16A87DC50065}"/>
          </ac:spMkLst>
        </pc:spChg>
        <pc:spChg chg="add mod">
          <ac:chgData name="Eric Oberhart" userId="95e53057-1331-419a-a3d5-d4b54a851707" providerId="ADAL" clId="{0F10018B-187A-469F-8CF2-185F6367A43F}" dt="2022-06-21T22:13:37.236" v="129" actId="1076"/>
          <ac:spMkLst>
            <pc:docMk/>
            <pc:sldMk cId="1242015276" sldId="261"/>
            <ac:spMk id="163" creationId="{CC3AE560-BB50-2123-D795-B1EB0F81882E}"/>
          </ac:spMkLst>
        </pc:spChg>
        <pc:spChg chg="mod">
          <ac:chgData name="Eric Oberhart" userId="95e53057-1331-419a-a3d5-d4b54a851707" providerId="ADAL" clId="{0F10018B-187A-469F-8CF2-185F6367A43F}" dt="2022-06-21T22:45:21.730" v="473" actId="1076"/>
          <ac:spMkLst>
            <pc:docMk/>
            <pc:sldMk cId="1242015276" sldId="261"/>
            <ac:spMk id="165" creationId="{034FD7A7-0DE4-0D40-F21F-34C66D5CD3A2}"/>
          </ac:spMkLst>
        </pc:spChg>
        <pc:spChg chg="add mod">
          <ac:chgData name="Eric Oberhart" userId="95e53057-1331-419a-a3d5-d4b54a851707" providerId="ADAL" clId="{0F10018B-187A-469F-8CF2-185F6367A43F}" dt="2022-06-21T22:44:43.648" v="470" actId="1036"/>
          <ac:spMkLst>
            <pc:docMk/>
            <pc:sldMk cId="1242015276" sldId="261"/>
            <ac:spMk id="166" creationId="{6E9BDB42-6037-35BE-A63F-FF5A34FDEF3E}"/>
          </ac:spMkLst>
        </pc:spChg>
        <pc:spChg chg="mod">
          <ac:chgData name="Eric Oberhart" userId="95e53057-1331-419a-a3d5-d4b54a851707" providerId="ADAL" clId="{0F10018B-187A-469F-8CF2-185F6367A43F}" dt="2022-06-21T22:33:44.494" v="331" actId="1076"/>
          <ac:spMkLst>
            <pc:docMk/>
            <pc:sldMk cId="1242015276" sldId="261"/>
            <ac:spMk id="167" creationId="{59B07554-4225-1941-0471-8BFAD6663364}"/>
          </ac:spMkLst>
        </pc:spChg>
        <pc:spChg chg="mod">
          <ac:chgData name="Eric Oberhart" userId="95e53057-1331-419a-a3d5-d4b54a851707" providerId="ADAL" clId="{0F10018B-187A-469F-8CF2-185F6367A43F}" dt="2022-06-21T22:33:44.494" v="331" actId="1076"/>
          <ac:spMkLst>
            <pc:docMk/>
            <pc:sldMk cId="1242015276" sldId="261"/>
            <ac:spMk id="168" creationId="{F5C7C690-7EE2-1731-DC9D-1E3AEDE4D964}"/>
          </ac:spMkLst>
        </pc:spChg>
        <pc:spChg chg="mod">
          <ac:chgData name="Eric Oberhart" userId="95e53057-1331-419a-a3d5-d4b54a851707" providerId="ADAL" clId="{0F10018B-187A-469F-8CF2-185F6367A43F}" dt="2022-06-21T22:33:44.494" v="331" actId="1076"/>
          <ac:spMkLst>
            <pc:docMk/>
            <pc:sldMk cId="1242015276" sldId="261"/>
            <ac:spMk id="169" creationId="{19AC7256-BAF9-B9C1-B0EC-C8474619B1FE}"/>
          </ac:spMkLst>
        </pc:spChg>
        <pc:spChg chg="del">
          <ac:chgData name="Eric Oberhart" userId="95e53057-1331-419a-a3d5-d4b54a851707" providerId="ADAL" clId="{0F10018B-187A-469F-8CF2-185F6367A43F}" dt="2022-06-21T22:33:23.589" v="324" actId="478"/>
          <ac:spMkLst>
            <pc:docMk/>
            <pc:sldMk cId="1242015276" sldId="261"/>
            <ac:spMk id="174" creationId="{2D29BEB6-9558-81D5-68BF-E7FB98A4090C}"/>
          </ac:spMkLst>
        </pc:spChg>
        <pc:spChg chg="del mod">
          <ac:chgData name="Eric Oberhart" userId="95e53057-1331-419a-a3d5-d4b54a851707" providerId="ADAL" clId="{0F10018B-187A-469F-8CF2-185F6367A43F}" dt="2022-06-21T22:33:22.309" v="323" actId="478"/>
          <ac:spMkLst>
            <pc:docMk/>
            <pc:sldMk cId="1242015276" sldId="261"/>
            <ac:spMk id="175" creationId="{DFB52A07-668F-E367-2056-D6B8E16B2B63}"/>
          </ac:spMkLst>
        </pc:spChg>
        <pc:spChg chg="mod">
          <ac:chgData name="Eric Oberhart" userId="95e53057-1331-419a-a3d5-d4b54a851707" providerId="ADAL" clId="{0F10018B-187A-469F-8CF2-185F6367A43F}" dt="2022-06-21T22:09:58.194" v="116" actId="255"/>
          <ac:spMkLst>
            <pc:docMk/>
            <pc:sldMk cId="1242015276" sldId="261"/>
            <ac:spMk id="182" creationId="{8C076C80-57D3-5907-3BAD-DBD5C139F61E}"/>
          </ac:spMkLst>
        </pc:spChg>
        <pc:spChg chg="mod">
          <ac:chgData name="Eric Oberhart" userId="95e53057-1331-419a-a3d5-d4b54a851707" providerId="ADAL" clId="{0F10018B-187A-469F-8CF2-185F6367A43F}" dt="2022-06-21T22:44:34.545" v="456" actId="12788"/>
          <ac:spMkLst>
            <pc:docMk/>
            <pc:sldMk cId="1242015276" sldId="261"/>
            <ac:spMk id="183" creationId="{7868CE25-E0E8-B567-E7B9-66D815262022}"/>
          </ac:spMkLst>
        </pc:spChg>
        <pc:spChg chg="mod">
          <ac:chgData name="Eric Oberhart" userId="95e53057-1331-419a-a3d5-d4b54a851707" providerId="ADAL" clId="{0F10018B-187A-469F-8CF2-185F6367A43F}" dt="2022-06-21T22:09:57.714" v="115" actId="255"/>
          <ac:spMkLst>
            <pc:docMk/>
            <pc:sldMk cId="1242015276" sldId="261"/>
            <ac:spMk id="186" creationId="{F9759766-7B63-22F7-09B4-AE96156DD137}"/>
          </ac:spMkLst>
        </pc:spChg>
        <pc:spChg chg="mod">
          <ac:chgData name="Eric Oberhart" userId="95e53057-1331-419a-a3d5-d4b54a851707" providerId="ADAL" clId="{0F10018B-187A-469F-8CF2-185F6367A43F}" dt="2022-06-21T22:44:32.298" v="455" actId="12788"/>
          <ac:spMkLst>
            <pc:docMk/>
            <pc:sldMk cId="1242015276" sldId="261"/>
            <ac:spMk id="268" creationId="{EED9837A-CDE0-1CED-6D41-53BAA16BEAC9}"/>
          </ac:spMkLst>
        </pc:spChg>
        <pc:spChg chg="del mod">
          <ac:chgData name="Eric Oberhart" userId="95e53057-1331-419a-a3d5-d4b54a851707" providerId="ADAL" clId="{0F10018B-187A-469F-8CF2-185F6367A43F}" dt="2022-06-21T22:33:24.687" v="325" actId="478"/>
          <ac:spMkLst>
            <pc:docMk/>
            <pc:sldMk cId="1242015276" sldId="261"/>
            <ac:spMk id="269" creationId="{1F209C22-20B7-71DC-360B-F6F58527F21D}"/>
          </ac:spMkLst>
        </pc:spChg>
        <pc:spChg chg="del mod">
          <ac:chgData name="Eric Oberhart" userId="95e53057-1331-419a-a3d5-d4b54a851707" providerId="ADAL" clId="{0F10018B-187A-469F-8CF2-185F6367A43F}" dt="2022-06-21T22:33:21.326" v="322" actId="478"/>
          <ac:spMkLst>
            <pc:docMk/>
            <pc:sldMk cId="1242015276" sldId="261"/>
            <ac:spMk id="270" creationId="{1BE9A942-563B-ABDF-DF27-4C56B088C578}"/>
          </ac:spMkLst>
        </pc:spChg>
        <pc:spChg chg="del">
          <ac:chgData name="Eric Oberhart" userId="95e53057-1331-419a-a3d5-d4b54a851707" providerId="ADAL" clId="{0F10018B-187A-469F-8CF2-185F6367A43F}" dt="2022-06-21T22:33:18.159" v="319" actId="478"/>
          <ac:spMkLst>
            <pc:docMk/>
            <pc:sldMk cId="1242015276" sldId="261"/>
            <ac:spMk id="272" creationId="{7831536B-AB91-35C4-795F-359BBE1F601F}"/>
          </ac:spMkLst>
        </pc:spChg>
        <pc:spChg chg="mod">
          <ac:chgData name="Eric Oberhart" userId="95e53057-1331-419a-a3d5-d4b54a851707" providerId="ADAL" clId="{0F10018B-187A-469F-8CF2-185F6367A43F}" dt="2022-06-21T22:48:04.234" v="476" actId="1036"/>
          <ac:spMkLst>
            <pc:docMk/>
            <pc:sldMk cId="1242015276" sldId="261"/>
            <ac:spMk id="423" creationId="{F31F5F31-E65E-9AF8-CDEA-0C345225EC71}"/>
          </ac:spMkLst>
        </pc:spChg>
        <pc:spChg chg="del topLvl">
          <ac:chgData name="Eric Oberhart" userId="95e53057-1331-419a-a3d5-d4b54a851707" providerId="ADAL" clId="{0F10018B-187A-469F-8CF2-185F6367A43F}" dt="2022-06-21T22:24:57.877" v="239" actId="478"/>
          <ac:spMkLst>
            <pc:docMk/>
            <pc:sldMk cId="1242015276" sldId="261"/>
            <ac:spMk id="425" creationId="{42C749D7-6CA0-24E5-6D03-E73F8A906111}"/>
          </ac:spMkLst>
        </pc:spChg>
        <pc:spChg chg="del topLvl">
          <ac:chgData name="Eric Oberhart" userId="95e53057-1331-419a-a3d5-d4b54a851707" providerId="ADAL" clId="{0F10018B-187A-469F-8CF2-185F6367A43F}" dt="2022-06-21T22:24:53.912" v="232" actId="478"/>
          <ac:spMkLst>
            <pc:docMk/>
            <pc:sldMk cId="1242015276" sldId="261"/>
            <ac:spMk id="426" creationId="{E09D4BA7-0874-B23F-F4A0-10942FC4D6C1}"/>
          </ac:spMkLst>
        </pc:spChg>
        <pc:spChg chg="mod">
          <ac:chgData name="Eric Oberhart" userId="95e53057-1331-419a-a3d5-d4b54a851707" providerId="ADAL" clId="{0F10018B-187A-469F-8CF2-185F6367A43F}" dt="2022-06-21T22:44:40.702" v="463" actId="1036"/>
          <ac:spMkLst>
            <pc:docMk/>
            <pc:sldMk cId="1242015276" sldId="261"/>
            <ac:spMk id="433" creationId="{DD77DAE6-453B-72DA-4B98-B405AE2503C9}"/>
          </ac:spMkLst>
        </pc:spChg>
        <pc:spChg chg="mod">
          <ac:chgData name="Eric Oberhart" userId="95e53057-1331-419a-a3d5-d4b54a851707" providerId="ADAL" clId="{0F10018B-187A-469F-8CF2-185F6367A43F}" dt="2022-06-21T22:44:40.702" v="463" actId="1036"/>
          <ac:spMkLst>
            <pc:docMk/>
            <pc:sldMk cId="1242015276" sldId="261"/>
            <ac:spMk id="434" creationId="{F828D218-7BE2-4072-2605-A83F366157D1}"/>
          </ac:spMkLst>
        </pc:spChg>
        <pc:spChg chg="mod">
          <ac:chgData name="Eric Oberhart" userId="95e53057-1331-419a-a3d5-d4b54a851707" providerId="ADAL" clId="{0F10018B-187A-469F-8CF2-185F6367A43F}" dt="2022-06-21T22:44:40.702" v="463" actId="1036"/>
          <ac:spMkLst>
            <pc:docMk/>
            <pc:sldMk cId="1242015276" sldId="261"/>
            <ac:spMk id="435" creationId="{1C38ED05-76BD-533D-20A6-3C857C27AB0A}"/>
          </ac:spMkLst>
        </pc:spChg>
        <pc:spChg chg="mod">
          <ac:chgData name="Eric Oberhart" userId="95e53057-1331-419a-a3d5-d4b54a851707" providerId="ADAL" clId="{0F10018B-187A-469F-8CF2-185F6367A43F}" dt="2022-06-21T22:44:40.702" v="463" actId="1036"/>
          <ac:spMkLst>
            <pc:docMk/>
            <pc:sldMk cId="1242015276" sldId="261"/>
            <ac:spMk id="436" creationId="{18A1E641-C3ED-409B-54EC-0B4DC025B720}"/>
          </ac:spMkLst>
        </pc:spChg>
        <pc:spChg chg="mod">
          <ac:chgData name="Eric Oberhart" userId="95e53057-1331-419a-a3d5-d4b54a851707" providerId="ADAL" clId="{0F10018B-187A-469F-8CF2-185F6367A43F}" dt="2022-06-21T22:44:40.702" v="463" actId="1036"/>
          <ac:spMkLst>
            <pc:docMk/>
            <pc:sldMk cId="1242015276" sldId="261"/>
            <ac:spMk id="437" creationId="{FE617088-C953-7B95-546D-4BE1A633B5C9}"/>
          </ac:spMkLst>
        </pc:spChg>
        <pc:spChg chg="mod">
          <ac:chgData name="Eric Oberhart" userId="95e53057-1331-419a-a3d5-d4b54a851707" providerId="ADAL" clId="{0F10018B-187A-469F-8CF2-185F6367A43F}" dt="2022-06-21T22:44:40.702" v="463" actId="1036"/>
          <ac:spMkLst>
            <pc:docMk/>
            <pc:sldMk cId="1242015276" sldId="261"/>
            <ac:spMk id="438" creationId="{251C5275-1A53-86D6-8193-A87A427506D7}"/>
          </ac:spMkLst>
        </pc:spChg>
        <pc:spChg chg="mod">
          <ac:chgData name="Eric Oberhart" userId="95e53057-1331-419a-a3d5-d4b54a851707" providerId="ADAL" clId="{0F10018B-187A-469F-8CF2-185F6367A43F}" dt="2022-06-21T22:44:40.702" v="463" actId="1036"/>
          <ac:spMkLst>
            <pc:docMk/>
            <pc:sldMk cId="1242015276" sldId="261"/>
            <ac:spMk id="439" creationId="{87385897-31FD-836D-644D-7EBB6CB0B7EB}"/>
          </ac:spMkLst>
        </pc:spChg>
        <pc:spChg chg="mod">
          <ac:chgData name="Eric Oberhart" userId="95e53057-1331-419a-a3d5-d4b54a851707" providerId="ADAL" clId="{0F10018B-187A-469F-8CF2-185F6367A43F}" dt="2022-06-21T22:44:40.702" v="463" actId="1036"/>
          <ac:spMkLst>
            <pc:docMk/>
            <pc:sldMk cId="1242015276" sldId="261"/>
            <ac:spMk id="444" creationId="{8A660968-036F-6C46-9500-BF587418A79C}"/>
          </ac:spMkLst>
        </pc:spChg>
        <pc:spChg chg="mod">
          <ac:chgData name="Eric Oberhart" userId="95e53057-1331-419a-a3d5-d4b54a851707" providerId="ADAL" clId="{0F10018B-187A-469F-8CF2-185F6367A43F}" dt="2022-06-21T22:44:40.702" v="463" actId="1036"/>
          <ac:spMkLst>
            <pc:docMk/>
            <pc:sldMk cId="1242015276" sldId="261"/>
            <ac:spMk id="445" creationId="{ED330DD5-732D-2A70-245A-58BD77B2F4A7}"/>
          </ac:spMkLst>
        </pc:spChg>
        <pc:spChg chg="mod">
          <ac:chgData name="Eric Oberhart" userId="95e53057-1331-419a-a3d5-d4b54a851707" providerId="ADAL" clId="{0F10018B-187A-469F-8CF2-185F6367A43F}" dt="2022-06-21T22:44:40.702" v="463" actId="1036"/>
          <ac:spMkLst>
            <pc:docMk/>
            <pc:sldMk cId="1242015276" sldId="261"/>
            <ac:spMk id="446" creationId="{408CCDA7-22F1-85CC-0600-CD3E8B76D970}"/>
          </ac:spMkLst>
        </pc:spChg>
        <pc:spChg chg="mod">
          <ac:chgData name="Eric Oberhart" userId="95e53057-1331-419a-a3d5-d4b54a851707" providerId="ADAL" clId="{0F10018B-187A-469F-8CF2-185F6367A43F}" dt="2022-06-21T22:44:40.702" v="463" actId="1036"/>
          <ac:spMkLst>
            <pc:docMk/>
            <pc:sldMk cId="1242015276" sldId="261"/>
            <ac:spMk id="447" creationId="{40D17743-95C5-DCA5-EB4A-3262ACDD8885}"/>
          </ac:spMkLst>
        </pc:spChg>
        <pc:spChg chg="mod">
          <ac:chgData name="Eric Oberhart" userId="95e53057-1331-419a-a3d5-d4b54a851707" providerId="ADAL" clId="{0F10018B-187A-469F-8CF2-185F6367A43F}" dt="2022-06-21T22:44:40.702" v="463" actId="1036"/>
          <ac:spMkLst>
            <pc:docMk/>
            <pc:sldMk cId="1242015276" sldId="261"/>
            <ac:spMk id="448" creationId="{D743D6D7-CC96-9C83-7A7C-D99A687A4A68}"/>
          </ac:spMkLst>
        </pc:spChg>
        <pc:spChg chg="mod">
          <ac:chgData name="Eric Oberhart" userId="95e53057-1331-419a-a3d5-d4b54a851707" providerId="ADAL" clId="{0F10018B-187A-469F-8CF2-185F6367A43F}" dt="2022-06-21T22:44:40.702" v="463" actId="1036"/>
          <ac:spMkLst>
            <pc:docMk/>
            <pc:sldMk cId="1242015276" sldId="261"/>
            <ac:spMk id="449" creationId="{C2255B66-84E4-4BD1-010A-CC49FEAA6AAA}"/>
          </ac:spMkLst>
        </pc:spChg>
        <pc:spChg chg="mod">
          <ac:chgData name="Eric Oberhart" userId="95e53057-1331-419a-a3d5-d4b54a851707" providerId="ADAL" clId="{0F10018B-187A-469F-8CF2-185F6367A43F}" dt="2022-06-21T22:44:40.702" v="463" actId="1036"/>
          <ac:spMkLst>
            <pc:docMk/>
            <pc:sldMk cId="1242015276" sldId="261"/>
            <ac:spMk id="453" creationId="{CF31FFB1-27BE-F633-CEED-8D8FB95F3BED}"/>
          </ac:spMkLst>
        </pc:spChg>
        <pc:spChg chg="mod">
          <ac:chgData name="Eric Oberhart" userId="95e53057-1331-419a-a3d5-d4b54a851707" providerId="ADAL" clId="{0F10018B-187A-469F-8CF2-185F6367A43F}" dt="2022-06-21T22:44:40.702" v="463" actId="1036"/>
          <ac:spMkLst>
            <pc:docMk/>
            <pc:sldMk cId="1242015276" sldId="261"/>
            <ac:spMk id="456" creationId="{629081E4-F341-F777-619B-6DB2625F8A07}"/>
          </ac:spMkLst>
        </pc:spChg>
        <pc:spChg chg="mod">
          <ac:chgData name="Eric Oberhart" userId="95e53057-1331-419a-a3d5-d4b54a851707" providerId="ADAL" clId="{0F10018B-187A-469F-8CF2-185F6367A43F}" dt="2022-06-21T22:44:40.702" v="463" actId="1036"/>
          <ac:spMkLst>
            <pc:docMk/>
            <pc:sldMk cId="1242015276" sldId="261"/>
            <ac:spMk id="457" creationId="{EF292DCC-32BF-8666-585D-CF8811510979}"/>
          </ac:spMkLst>
        </pc:spChg>
        <pc:spChg chg="mod">
          <ac:chgData name="Eric Oberhart" userId="95e53057-1331-419a-a3d5-d4b54a851707" providerId="ADAL" clId="{0F10018B-187A-469F-8CF2-185F6367A43F}" dt="2022-06-21T22:44:40.702" v="463" actId="1036"/>
          <ac:spMkLst>
            <pc:docMk/>
            <pc:sldMk cId="1242015276" sldId="261"/>
            <ac:spMk id="460" creationId="{108066EC-8DE0-D5DF-557A-E0972A63E621}"/>
          </ac:spMkLst>
        </pc:spChg>
        <pc:spChg chg="mod">
          <ac:chgData name="Eric Oberhart" userId="95e53057-1331-419a-a3d5-d4b54a851707" providerId="ADAL" clId="{0F10018B-187A-469F-8CF2-185F6367A43F}" dt="2022-06-21T22:44:40.702" v="463" actId="1036"/>
          <ac:spMkLst>
            <pc:docMk/>
            <pc:sldMk cId="1242015276" sldId="261"/>
            <ac:spMk id="461" creationId="{95330BA1-AD7E-C0CB-51FF-F38BA9383A96}"/>
          </ac:spMkLst>
        </pc:spChg>
        <pc:spChg chg="mod">
          <ac:chgData name="Eric Oberhart" userId="95e53057-1331-419a-a3d5-d4b54a851707" providerId="ADAL" clId="{0F10018B-187A-469F-8CF2-185F6367A43F}" dt="2022-06-21T22:44:40.702" v="463" actId="1036"/>
          <ac:spMkLst>
            <pc:docMk/>
            <pc:sldMk cId="1242015276" sldId="261"/>
            <ac:spMk id="462" creationId="{C23C963C-3D62-B85B-AA28-9950DADC898E}"/>
          </ac:spMkLst>
        </pc:spChg>
        <pc:spChg chg="mod">
          <ac:chgData name="Eric Oberhart" userId="95e53057-1331-419a-a3d5-d4b54a851707" providerId="ADAL" clId="{0F10018B-187A-469F-8CF2-185F6367A43F}" dt="2022-06-21T22:44:40.702" v="463" actId="1036"/>
          <ac:spMkLst>
            <pc:docMk/>
            <pc:sldMk cId="1242015276" sldId="261"/>
            <ac:spMk id="463" creationId="{9784A529-FBA6-6CA7-1920-C67D6245D33F}"/>
          </ac:spMkLst>
        </pc:spChg>
        <pc:spChg chg="mod">
          <ac:chgData name="Eric Oberhart" userId="95e53057-1331-419a-a3d5-d4b54a851707" providerId="ADAL" clId="{0F10018B-187A-469F-8CF2-185F6367A43F}" dt="2022-06-21T22:44:40.702" v="463" actId="1036"/>
          <ac:spMkLst>
            <pc:docMk/>
            <pc:sldMk cId="1242015276" sldId="261"/>
            <ac:spMk id="465" creationId="{4A7FBC99-6BB5-4294-5BDF-919C26BD7F24}"/>
          </ac:spMkLst>
        </pc:spChg>
        <pc:spChg chg="mod">
          <ac:chgData name="Eric Oberhart" userId="95e53057-1331-419a-a3d5-d4b54a851707" providerId="ADAL" clId="{0F10018B-187A-469F-8CF2-185F6367A43F}" dt="2022-06-21T22:44:40.702" v="463" actId="1036"/>
          <ac:spMkLst>
            <pc:docMk/>
            <pc:sldMk cId="1242015276" sldId="261"/>
            <ac:spMk id="466" creationId="{2D6BE7A6-258C-B446-4CAF-9A74680C4FC7}"/>
          </ac:spMkLst>
        </pc:spChg>
        <pc:spChg chg="mod">
          <ac:chgData name="Eric Oberhart" userId="95e53057-1331-419a-a3d5-d4b54a851707" providerId="ADAL" clId="{0F10018B-187A-469F-8CF2-185F6367A43F}" dt="2022-06-21T22:44:40.702" v="463" actId="1036"/>
          <ac:spMkLst>
            <pc:docMk/>
            <pc:sldMk cId="1242015276" sldId="261"/>
            <ac:spMk id="467" creationId="{542C2600-3085-C0DA-6E75-4B5213C13C70}"/>
          </ac:spMkLst>
        </pc:spChg>
        <pc:spChg chg="mod">
          <ac:chgData name="Eric Oberhart" userId="95e53057-1331-419a-a3d5-d4b54a851707" providerId="ADAL" clId="{0F10018B-187A-469F-8CF2-185F6367A43F}" dt="2022-06-21T22:44:40.702" v="463" actId="1036"/>
          <ac:spMkLst>
            <pc:docMk/>
            <pc:sldMk cId="1242015276" sldId="261"/>
            <ac:spMk id="468" creationId="{8BCD6B88-D64E-4D4B-34C1-0748FFB3796C}"/>
          </ac:spMkLst>
        </pc:spChg>
        <pc:spChg chg="mod">
          <ac:chgData name="Eric Oberhart" userId="95e53057-1331-419a-a3d5-d4b54a851707" providerId="ADAL" clId="{0F10018B-187A-469F-8CF2-185F6367A43F}" dt="2022-06-21T22:44:40.702" v="463" actId="1036"/>
          <ac:spMkLst>
            <pc:docMk/>
            <pc:sldMk cId="1242015276" sldId="261"/>
            <ac:spMk id="469" creationId="{1D04A908-8A43-6778-680E-E3C48FAACDEA}"/>
          </ac:spMkLst>
        </pc:spChg>
        <pc:spChg chg="mod">
          <ac:chgData name="Eric Oberhart" userId="95e53057-1331-419a-a3d5-d4b54a851707" providerId="ADAL" clId="{0F10018B-187A-469F-8CF2-185F6367A43F}" dt="2022-06-21T22:44:40.702" v="463" actId="1036"/>
          <ac:spMkLst>
            <pc:docMk/>
            <pc:sldMk cId="1242015276" sldId="261"/>
            <ac:spMk id="495" creationId="{9FB7E15D-6F9A-6ABF-1C60-BE6C665DF681}"/>
          </ac:spMkLst>
        </pc:spChg>
        <pc:spChg chg="mod">
          <ac:chgData name="Eric Oberhart" userId="95e53057-1331-419a-a3d5-d4b54a851707" providerId="ADAL" clId="{0F10018B-187A-469F-8CF2-185F6367A43F}" dt="2022-06-21T22:44:40.702" v="463" actId="1036"/>
          <ac:spMkLst>
            <pc:docMk/>
            <pc:sldMk cId="1242015276" sldId="261"/>
            <ac:spMk id="497" creationId="{3F7EC228-E975-4109-14DF-C0496B3541C1}"/>
          </ac:spMkLst>
        </pc:spChg>
        <pc:spChg chg="mod">
          <ac:chgData name="Eric Oberhart" userId="95e53057-1331-419a-a3d5-d4b54a851707" providerId="ADAL" clId="{0F10018B-187A-469F-8CF2-185F6367A43F}" dt="2022-06-21T22:44:40.702" v="463" actId="1036"/>
          <ac:spMkLst>
            <pc:docMk/>
            <pc:sldMk cId="1242015276" sldId="261"/>
            <ac:spMk id="511" creationId="{53772039-0F1B-D1D0-A5D3-FFA6083F8577}"/>
          </ac:spMkLst>
        </pc:spChg>
        <pc:spChg chg="mod">
          <ac:chgData name="Eric Oberhart" userId="95e53057-1331-419a-a3d5-d4b54a851707" providerId="ADAL" clId="{0F10018B-187A-469F-8CF2-185F6367A43F}" dt="2022-06-21T22:44:40.702" v="463" actId="1036"/>
          <ac:spMkLst>
            <pc:docMk/>
            <pc:sldMk cId="1242015276" sldId="261"/>
            <ac:spMk id="512" creationId="{40BFEF44-1DF4-F8F0-B25E-B658C2728AFE}"/>
          </ac:spMkLst>
        </pc:spChg>
        <pc:spChg chg="mod">
          <ac:chgData name="Eric Oberhart" userId="95e53057-1331-419a-a3d5-d4b54a851707" providerId="ADAL" clId="{0F10018B-187A-469F-8CF2-185F6367A43F}" dt="2022-06-21T22:44:40.702" v="463" actId="1036"/>
          <ac:spMkLst>
            <pc:docMk/>
            <pc:sldMk cId="1242015276" sldId="261"/>
            <ac:spMk id="513" creationId="{3A6FCE0A-BC74-E8CE-BF8C-1E6EDD91216E}"/>
          </ac:spMkLst>
        </pc:spChg>
        <pc:spChg chg="mod">
          <ac:chgData name="Eric Oberhart" userId="95e53057-1331-419a-a3d5-d4b54a851707" providerId="ADAL" clId="{0F10018B-187A-469F-8CF2-185F6367A43F}" dt="2022-06-21T22:44:40.702" v="463" actId="1036"/>
          <ac:spMkLst>
            <pc:docMk/>
            <pc:sldMk cId="1242015276" sldId="261"/>
            <ac:spMk id="514" creationId="{513CA3DF-9E01-E406-8501-53DD8CC65E7A}"/>
          </ac:spMkLst>
        </pc:spChg>
        <pc:spChg chg="mod">
          <ac:chgData name="Eric Oberhart" userId="95e53057-1331-419a-a3d5-d4b54a851707" providerId="ADAL" clId="{0F10018B-187A-469F-8CF2-185F6367A43F}" dt="2022-06-21T22:44:40.702" v="463" actId="1036"/>
          <ac:spMkLst>
            <pc:docMk/>
            <pc:sldMk cId="1242015276" sldId="261"/>
            <ac:spMk id="515" creationId="{00323212-45E7-FB17-1438-3A94E89B60D2}"/>
          </ac:spMkLst>
        </pc:spChg>
        <pc:spChg chg="mod">
          <ac:chgData name="Eric Oberhart" userId="95e53057-1331-419a-a3d5-d4b54a851707" providerId="ADAL" clId="{0F10018B-187A-469F-8CF2-185F6367A43F}" dt="2022-06-21T22:44:40.702" v="463" actId="1036"/>
          <ac:spMkLst>
            <pc:docMk/>
            <pc:sldMk cId="1242015276" sldId="261"/>
            <ac:spMk id="516" creationId="{464EB27F-ED1F-69BF-A002-E4C217E45671}"/>
          </ac:spMkLst>
        </pc:spChg>
        <pc:spChg chg="mod">
          <ac:chgData name="Eric Oberhart" userId="95e53057-1331-419a-a3d5-d4b54a851707" providerId="ADAL" clId="{0F10018B-187A-469F-8CF2-185F6367A43F}" dt="2022-06-21T22:44:40.702" v="463" actId="1036"/>
          <ac:spMkLst>
            <pc:docMk/>
            <pc:sldMk cId="1242015276" sldId="261"/>
            <ac:spMk id="517" creationId="{1B744C35-191D-888F-4E20-2711C1A62D3F}"/>
          </ac:spMkLst>
        </pc:spChg>
        <pc:spChg chg="mod">
          <ac:chgData name="Eric Oberhart" userId="95e53057-1331-419a-a3d5-d4b54a851707" providerId="ADAL" clId="{0F10018B-187A-469F-8CF2-185F6367A43F}" dt="2022-06-21T22:44:40.702" v="463" actId="1036"/>
          <ac:spMkLst>
            <pc:docMk/>
            <pc:sldMk cId="1242015276" sldId="261"/>
            <ac:spMk id="518" creationId="{C9614698-DCA5-92B9-39E0-E7DEA5B3A812}"/>
          </ac:spMkLst>
        </pc:spChg>
        <pc:spChg chg="mod">
          <ac:chgData name="Eric Oberhart" userId="95e53057-1331-419a-a3d5-d4b54a851707" providerId="ADAL" clId="{0F10018B-187A-469F-8CF2-185F6367A43F}" dt="2022-06-21T22:44:40.702" v="463" actId="1036"/>
          <ac:spMkLst>
            <pc:docMk/>
            <pc:sldMk cId="1242015276" sldId="261"/>
            <ac:spMk id="521" creationId="{4EB0270B-C934-854C-1B07-8A921789A6EA}"/>
          </ac:spMkLst>
        </pc:spChg>
        <pc:spChg chg="mod">
          <ac:chgData name="Eric Oberhart" userId="95e53057-1331-419a-a3d5-d4b54a851707" providerId="ADAL" clId="{0F10018B-187A-469F-8CF2-185F6367A43F}" dt="2022-06-21T22:44:40.702" v="463" actId="1036"/>
          <ac:spMkLst>
            <pc:docMk/>
            <pc:sldMk cId="1242015276" sldId="261"/>
            <ac:spMk id="522" creationId="{FBF269AA-963A-6260-0390-8C22D49C8079}"/>
          </ac:spMkLst>
        </pc:spChg>
        <pc:spChg chg="mod topLvl">
          <ac:chgData name="Eric Oberhart" userId="95e53057-1331-419a-a3d5-d4b54a851707" providerId="ADAL" clId="{0F10018B-187A-469F-8CF2-185F6367A43F}" dt="2022-06-21T22:48:10.555" v="484" actId="1036"/>
          <ac:spMkLst>
            <pc:docMk/>
            <pc:sldMk cId="1242015276" sldId="261"/>
            <ac:spMk id="526" creationId="{4E374B83-043B-3CA2-E6D3-E6AE1AEEC2A9}"/>
          </ac:spMkLst>
        </pc:spChg>
        <pc:spChg chg="mod">
          <ac:chgData name="Eric Oberhart" userId="95e53057-1331-419a-a3d5-d4b54a851707" providerId="ADAL" clId="{0F10018B-187A-469F-8CF2-185F6367A43F}" dt="2022-06-21T22:48:10.555" v="484" actId="1036"/>
          <ac:spMkLst>
            <pc:docMk/>
            <pc:sldMk cId="1242015276" sldId="261"/>
            <ac:spMk id="528" creationId="{5F78D18F-5211-ED11-E0D8-E8CE20946A33}"/>
          </ac:spMkLst>
        </pc:spChg>
        <pc:spChg chg="mod">
          <ac:chgData name="Eric Oberhart" userId="95e53057-1331-419a-a3d5-d4b54a851707" providerId="ADAL" clId="{0F10018B-187A-469F-8CF2-185F6367A43F}" dt="2022-06-21T22:48:10.555" v="484" actId="1036"/>
          <ac:spMkLst>
            <pc:docMk/>
            <pc:sldMk cId="1242015276" sldId="261"/>
            <ac:spMk id="529" creationId="{472E18BE-1DB3-A2F0-90F8-6908263D99C9}"/>
          </ac:spMkLst>
        </pc:spChg>
        <pc:spChg chg="mod">
          <ac:chgData name="Eric Oberhart" userId="95e53057-1331-419a-a3d5-d4b54a851707" providerId="ADAL" clId="{0F10018B-187A-469F-8CF2-185F6367A43F}" dt="2022-06-21T22:48:10.555" v="484" actId="1036"/>
          <ac:spMkLst>
            <pc:docMk/>
            <pc:sldMk cId="1242015276" sldId="261"/>
            <ac:spMk id="530" creationId="{D9BF048F-26C3-F462-DF14-2EB71D9908CD}"/>
          </ac:spMkLst>
        </pc:spChg>
        <pc:spChg chg="mod">
          <ac:chgData name="Eric Oberhart" userId="95e53057-1331-419a-a3d5-d4b54a851707" providerId="ADAL" clId="{0F10018B-187A-469F-8CF2-185F6367A43F}" dt="2022-06-21T22:48:10.555" v="484" actId="1036"/>
          <ac:spMkLst>
            <pc:docMk/>
            <pc:sldMk cId="1242015276" sldId="261"/>
            <ac:spMk id="531" creationId="{D8986B1C-105C-5FCD-CEED-472304C57876}"/>
          </ac:spMkLst>
        </pc:spChg>
        <pc:spChg chg="mod">
          <ac:chgData name="Eric Oberhart" userId="95e53057-1331-419a-a3d5-d4b54a851707" providerId="ADAL" clId="{0F10018B-187A-469F-8CF2-185F6367A43F}" dt="2022-06-21T22:48:10.555" v="484" actId="1036"/>
          <ac:spMkLst>
            <pc:docMk/>
            <pc:sldMk cId="1242015276" sldId="261"/>
            <ac:spMk id="532" creationId="{7109793B-E27B-DDC6-2843-EE0189217C4E}"/>
          </ac:spMkLst>
        </pc:spChg>
        <pc:spChg chg="mod">
          <ac:chgData name="Eric Oberhart" userId="95e53057-1331-419a-a3d5-d4b54a851707" providerId="ADAL" clId="{0F10018B-187A-469F-8CF2-185F6367A43F}" dt="2022-06-21T22:48:10.555" v="484" actId="1036"/>
          <ac:spMkLst>
            <pc:docMk/>
            <pc:sldMk cId="1242015276" sldId="261"/>
            <ac:spMk id="533" creationId="{63CCB34B-F8C5-9109-3A8A-39383DE9F493}"/>
          </ac:spMkLst>
        </pc:spChg>
        <pc:spChg chg="mod">
          <ac:chgData name="Eric Oberhart" userId="95e53057-1331-419a-a3d5-d4b54a851707" providerId="ADAL" clId="{0F10018B-187A-469F-8CF2-185F6367A43F}" dt="2022-06-21T22:48:10.555" v="484" actId="1036"/>
          <ac:spMkLst>
            <pc:docMk/>
            <pc:sldMk cId="1242015276" sldId="261"/>
            <ac:spMk id="534" creationId="{77C55525-9F8A-357D-C74A-9E360CF49171}"/>
          </ac:spMkLst>
        </pc:spChg>
        <pc:spChg chg="mod">
          <ac:chgData name="Eric Oberhart" userId="95e53057-1331-419a-a3d5-d4b54a851707" providerId="ADAL" clId="{0F10018B-187A-469F-8CF2-185F6367A43F}" dt="2022-06-21T22:48:10.555" v="484" actId="1036"/>
          <ac:spMkLst>
            <pc:docMk/>
            <pc:sldMk cId="1242015276" sldId="261"/>
            <ac:spMk id="535" creationId="{CF7A7E5B-53A1-DE7F-D1E3-1DABAD3D8872}"/>
          </ac:spMkLst>
        </pc:spChg>
        <pc:spChg chg="mod">
          <ac:chgData name="Eric Oberhart" userId="95e53057-1331-419a-a3d5-d4b54a851707" providerId="ADAL" clId="{0F10018B-187A-469F-8CF2-185F6367A43F}" dt="2022-06-21T22:48:10.555" v="484" actId="1036"/>
          <ac:spMkLst>
            <pc:docMk/>
            <pc:sldMk cId="1242015276" sldId="261"/>
            <ac:spMk id="536" creationId="{E06FB697-F16D-55D9-AD70-6F1167DFB826}"/>
          </ac:spMkLst>
        </pc:spChg>
        <pc:spChg chg="mod">
          <ac:chgData name="Eric Oberhart" userId="95e53057-1331-419a-a3d5-d4b54a851707" providerId="ADAL" clId="{0F10018B-187A-469F-8CF2-185F6367A43F}" dt="2022-06-21T22:48:10.555" v="484" actId="1036"/>
          <ac:spMkLst>
            <pc:docMk/>
            <pc:sldMk cId="1242015276" sldId="261"/>
            <ac:spMk id="537" creationId="{422D7D7F-1C9B-7446-5F99-093910F119FC}"/>
          </ac:spMkLst>
        </pc:spChg>
        <pc:spChg chg="mod">
          <ac:chgData name="Eric Oberhart" userId="95e53057-1331-419a-a3d5-d4b54a851707" providerId="ADAL" clId="{0F10018B-187A-469F-8CF2-185F6367A43F}" dt="2022-06-21T22:48:10.555" v="484" actId="1036"/>
          <ac:spMkLst>
            <pc:docMk/>
            <pc:sldMk cId="1242015276" sldId="261"/>
            <ac:spMk id="539" creationId="{59977670-6EC2-DCC0-CF2C-117D577E886C}"/>
          </ac:spMkLst>
        </pc:spChg>
        <pc:spChg chg="mod">
          <ac:chgData name="Eric Oberhart" userId="95e53057-1331-419a-a3d5-d4b54a851707" providerId="ADAL" clId="{0F10018B-187A-469F-8CF2-185F6367A43F}" dt="2022-06-21T22:48:10.555" v="484" actId="1036"/>
          <ac:spMkLst>
            <pc:docMk/>
            <pc:sldMk cId="1242015276" sldId="261"/>
            <ac:spMk id="540" creationId="{FEB36B58-0CE9-F983-2774-58ECF0030C15}"/>
          </ac:spMkLst>
        </pc:spChg>
        <pc:spChg chg="mod">
          <ac:chgData name="Eric Oberhart" userId="95e53057-1331-419a-a3d5-d4b54a851707" providerId="ADAL" clId="{0F10018B-187A-469F-8CF2-185F6367A43F}" dt="2022-06-21T22:48:10.555" v="484" actId="1036"/>
          <ac:spMkLst>
            <pc:docMk/>
            <pc:sldMk cId="1242015276" sldId="261"/>
            <ac:spMk id="541" creationId="{06168C0D-CFF7-2670-5996-F4E45C4C1D78}"/>
          </ac:spMkLst>
        </pc:spChg>
        <pc:spChg chg="mod">
          <ac:chgData name="Eric Oberhart" userId="95e53057-1331-419a-a3d5-d4b54a851707" providerId="ADAL" clId="{0F10018B-187A-469F-8CF2-185F6367A43F}" dt="2022-06-21T22:48:10.555" v="484" actId="1036"/>
          <ac:spMkLst>
            <pc:docMk/>
            <pc:sldMk cId="1242015276" sldId="261"/>
            <ac:spMk id="542" creationId="{6E73A7F0-9E75-AF00-8257-CF85E7D01F2D}"/>
          </ac:spMkLst>
        </pc:spChg>
        <pc:spChg chg="mod">
          <ac:chgData name="Eric Oberhart" userId="95e53057-1331-419a-a3d5-d4b54a851707" providerId="ADAL" clId="{0F10018B-187A-469F-8CF2-185F6367A43F}" dt="2022-06-21T22:48:10.555" v="484" actId="1036"/>
          <ac:spMkLst>
            <pc:docMk/>
            <pc:sldMk cId="1242015276" sldId="261"/>
            <ac:spMk id="543" creationId="{6A2EAFCD-D847-827B-D197-234FF498D3F2}"/>
          </ac:spMkLst>
        </pc:spChg>
        <pc:spChg chg="mod">
          <ac:chgData name="Eric Oberhart" userId="95e53057-1331-419a-a3d5-d4b54a851707" providerId="ADAL" clId="{0F10018B-187A-469F-8CF2-185F6367A43F}" dt="2022-06-21T22:48:10.555" v="484" actId="1036"/>
          <ac:spMkLst>
            <pc:docMk/>
            <pc:sldMk cId="1242015276" sldId="261"/>
            <ac:spMk id="544" creationId="{BEA81A14-4D55-2449-016F-90A551BA2576}"/>
          </ac:spMkLst>
        </pc:spChg>
        <pc:spChg chg="mod topLvl">
          <ac:chgData name="Eric Oberhart" userId="95e53057-1331-419a-a3d5-d4b54a851707" providerId="ADAL" clId="{0F10018B-187A-469F-8CF2-185F6367A43F}" dt="2022-06-21T22:48:10.555" v="484" actId="1036"/>
          <ac:spMkLst>
            <pc:docMk/>
            <pc:sldMk cId="1242015276" sldId="261"/>
            <ac:spMk id="545" creationId="{4B74D941-5DD4-942F-721F-60C802E23747}"/>
          </ac:spMkLst>
        </pc:spChg>
        <pc:spChg chg="mod topLvl">
          <ac:chgData name="Eric Oberhart" userId="95e53057-1331-419a-a3d5-d4b54a851707" providerId="ADAL" clId="{0F10018B-187A-469F-8CF2-185F6367A43F}" dt="2022-06-21T22:48:10.555" v="484" actId="1036"/>
          <ac:spMkLst>
            <pc:docMk/>
            <pc:sldMk cId="1242015276" sldId="261"/>
            <ac:spMk id="546" creationId="{04A3C75D-80A7-1FA6-837D-F8D9230F0B18}"/>
          </ac:spMkLst>
        </pc:spChg>
        <pc:spChg chg="mod topLvl">
          <ac:chgData name="Eric Oberhart" userId="95e53057-1331-419a-a3d5-d4b54a851707" providerId="ADAL" clId="{0F10018B-187A-469F-8CF2-185F6367A43F}" dt="2022-06-21T22:48:10.555" v="484" actId="1036"/>
          <ac:spMkLst>
            <pc:docMk/>
            <pc:sldMk cId="1242015276" sldId="261"/>
            <ac:spMk id="547" creationId="{1F2BBA21-6E7A-CEC3-287F-45710E8CD535}"/>
          </ac:spMkLst>
        </pc:spChg>
        <pc:spChg chg="mod topLvl">
          <ac:chgData name="Eric Oberhart" userId="95e53057-1331-419a-a3d5-d4b54a851707" providerId="ADAL" clId="{0F10018B-187A-469F-8CF2-185F6367A43F}" dt="2022-06-21T22:48:10.555" v="484" actId="1036"/>
          <ac:spMkLst>
            <pc:docMk/>
            <pc:sldMk cId="1242015276" sldId="261"/>
            <ac:spMk id="548" creationId="{CD2E6AFE-2DF6-DC65-2664-AC6A6D413167}"/>
          </ac:spMkLst>
        </pc:spChg>
        <pc:spChg chg="mod topLvl">
          <ac:chgData name="Eric Oberhart" userId="95e53057-1331-419a-a3d5-d4b54a851707" providerId="ADAL" clId="{0F10018B-187A-469F-8CF2-185F6367A43F}" dt="2022-06-21T22:48:10.555" v="484" actId="1036"/>
          <ac:spMkLst>
            <pc:docMk/>
            <pc:sldMk cId="1242015276" sldId="261"/>
            <ac:spMk id="549" creationId="{754B7329-D3F6-2509-5E0D-15EFBDDFFF48}"/>
          </ac:spMkLst>
        </pc:spChg>
        <pc:spChg chg="mod topLvl">
          <ac:chgData name="Eric Oberhart" userId="95e53057-1331-419a-a3d5-d4b54a851707" providerId="ADAL" clId="{0F10018B-187A-469F-8CF2-185F6367A43F}" dt="2022-06-21T22:48:10.555" v="484" actId="1036"/>
          <ac:spMkLst>
            <pc:docMk/>
            <pc:sldMk cId="1242015276" sldId="261"/>
            <ac:spMk id="550" creationId="{C720751D-BDE4-F18D-3E29-C5FA47956C44}"/>
          </ac:spMkLst>
        </pc:spChg>
        <pc:spChg chg="mod">
          <ac:chgData name="Eric Oberhart" userId="95e53057-1331-419a-a3d5-d4b54a851707" providerId="ADAL" clId="{0F10018B-187A-469F-8CF2-185F6367A43F}" dt="2022-06-21T22:48:22.438" v="489" actId="20577"/>
          <ac:spMkLst>
            <pc:docMk/>
            <pc:sldMk cId="1242015276" sldId="261"/>
            <ac:spMk id="556" creationId="{E3D6603E-DF77-A2F5-A7A3-6FBE5A954B21}"/>
          </ac:spMkLst>
        </pc:spChg>
        <pc:spChg chg="mod">
          <ac:chgData name="Eric Oberhart" userId="95e53057-1331-419a-a3d5-d4b54a851707" providerId="ADAL" clId="{0F10018B-187A-469F-8CF2-185F6367A43F}" dt="2022-06-21T22:48:54.922" v="505" actId="1076"/>
          <ac:spMkLst>
            <pc:docMk/>
            <pc:sldMk cId="1242015276" sldId="261"/>
            <ac:spMk id="557" creationId="{61C794FA-C557-75A6-F3E2-120704A9E5EB}"/>
          </ac:spMkLst>
        </pc:spChg>
        <pc:grpChg chg="mod">
          <ac:chgData name="Eric Oberhart" userId="95e53057-1331-419a-a3d5-d4b54a851707" providerId="ADAL" clId="{0F10018B-187A-469F-8CF2-185F6367A43F}" dt="2022-06-21T22:45:21.730" v="473" actId="1076"/>
          <ac:grpSpMkLst>
            <pc:docMk/>
            <pc:sldMk cId="1242015276" sldId="261"/>
            <ac:grpSpMk id="5" creationId="{E842425C-AFEA-E97B-D57E-B63D5D6FBCA0}"/>
          </ac:grpSpMkLst>
        </pc:grpChg>
        <pc:grpChg chg="mod">
          <ac:chgData name="Eric Oberhart" userId="95e53057-1331-419a-a3d5-d4b54a851707" providerId="ADAL" clId="{0F10018B-187A-469F-8CF2-185F6367A43F}" dt="2022-06-21T22:44:40.702" v="463" actId="1036"/>
          <ac:grpSpMkLst>
            <pc:docMk/>
            <pc:sldMk cId="1242015276" sldId="261"/>
            <ac:grpSpMk id="11" creationId="{EE184B7E-1103-ABEC-5158-CE01B0E343DE}"/>
          </ac:grpSpMkLst>
        </pc:grpChg>
        <pc:grpChg chg="add del mod">
          <ac:chgData name="Eric Oberhart" userId="95e53057-1331-419a-a3d5-d4b54a851707" providerId="ADAL" clId="{0F10018B-187A-469F-8CF2-185F6367A43F}" dt="2022-06-21T22:40:28.186" v="426" actId="165"/>
          <ac:grpSpMkLst>
            <pc:docMk/>
            <pc:sldMk cId="1242015276" sldId="261"/>
            <ac:grpSpMk id="15" creationId="{2015810A-AF9F-4CC4-F1C0-BE2E183B1365}"/>
          </ac:grpSpMkLst>
        </pc:grpChg>
        <pc:grpChg chg="mod">
          <ac:chgData name="Eric Oberhart" userId="95e53057-1331-419a-a3d5-d4b54a851707" providerId="ADAL" clId="{0F10018B-187A-469F-8CF2-185F6367A43F}" dt="2022-06-21T22:36:32.977" v="396" actId="1076"/>
          <ac:grpSpMkLst>
            <pc:docMk/>
            <pc:sldMk cId="1242015276" sldId="261"/>
            <ac:grpSpMk id="141" creationId="{518F6F0F-5A87-5DD3-38C1-F4913C8D020D}"/>
          </ac:grpSpMkLst>
        </pc:grpChg>
        <pc:grpChg chg="mod">
          <ac:chgData name="Eric Oberhart" userId="95e53057-1331-419a-a3d5-d4b54a851707" providerId="ADAL" clId="{0F10018B-187A-469F-8CF2-185F6367A43F}" dt="2022-06-21T22:34:01.144" v="333" actId="1076"/>
          <ac:grpSpMkLst>
            <pc:docMk/>
            <pc:sldMk cId="1242015276" sldId="261"/>
            <ac:grpSpMk id="144" creationId="{E69465D9-A5AF-8572-77AA-16BCE8FD9820}"/>
          </ac:grpSpMkLst>
        </pc:grpChg>
        <pc:grpChg chg="mod">
          <ac:chgData name="Eric Oberhart" userId="95e53057-1331-419a-a3d5-d4b54a851707" providerId="ADAL" clId="{0F10018B-187A-469F-8CF2-185F6367A43F}" dt="2022-06-21T22:34:01.144" v="333" actId="1076"/>
          <ac:grpSpMkLst>
            <pc:docMk/>
            <pc:sldMk cId="1242015276" sldId="261"/>
            <ac:grpSpMk id="146" creationId="{E6325219-E9F9-24D8-F4C8-BCA843AFF8CC}"/>
          </ac:grpSpMkLst>
        </pc:grpChg>
        <pc:grpChg chg="mod">
          <ac:chgData name="Eric Oberhart" userId="95e53057-1331-419a-a3d5-d4b54a851707" providerId="ADAL" clId="{0F10018B-187A-469F-8CF2-185F6367A43F}" dt="2022-06-21T22:44:40.702" v="463" actId="1036"/>
          <ac:grpSpMkLst>
            <pc:docMk/>
            <pc:sldMk cId="1242015276" sldId="261"/>
            <ac:grpSpMk id="431" creationId="{682587B5-F7B5-0E5D-E1C2-8D0671A0EFDB}"/>
          </ac:grpSpMkLst>
        </pc:grpChg>
        <pc:grpChg chg="mod">
          <ac:chgData name="Eric Oberhart" userId="95e53057-1331-419a-a3d5-d4b54a851707" providerId="ADAL" clId="{0F10018B-187A-469F-8CF2-185F6367A43F}" dt="2022-06-21T22:44:40.702" v="463" actId="1036"/>
          <ac:grpSpMkLst>
            <pc:docMk/>
            <pc:sldMk cId="1242015276" sldId="261"/>
            <ac:grpSpMk id="443" creationId="{62EAF27E-128E-7A69-5C6B-FAA6A759EC9C}"/>
          </ac:grpSpMkLst>
        </pc:grpChg>
        <pc:grpChg chg="mod">
          <ac:chgData name="Eric Oberhart" userId="95e53057-1331-419a-a3d5-d4b54a851707" providerId="ADAL" clId="{0F10018B-187A-469F-8CF2-185F6367A43F}" dt="2022-06-21T22:44:40.702" v="463" actId="1036"/>
          <ac:grpSpMkLst>
            <pc:docMk/>
            <pc:sldMk cId="1242015276" sldId="261"/>
            <ac:grpSpMk id="455" creationId="{CB9B3818-F14C-0133-D736-FC99AAF7C791}"/>
          </ac:grpSpMkLst>
        </pc:grpChg>
        <pc:grpChg chg="mod">
          <ac:chgData name="Eric Oberhart" userId="95e53057-1331-419a-a3d5-d4b54a851707" providerId="ADAL" clId="{0F10018B-187A-469F-8CF2-185F6367A43F}" dt="2022-06-21T22:44:40.702" v="463" actId="1036"/>
          <ac:grpSpMkLst>
            <pc:docMk/>
            <pc:sldMk cId="1242015276" sldId="261"/>
            <ac:grpSpMk id="459" creationId="{183FFB4A-6CE3-7484-3AAC-AA3AFBFE8DAC}"/>
          </ac:grpSpMkLst>
        </pc:grpChg>
        <pc:grpChg chg="mod">
          <ac:chgData name="Eric Oberhart" userId="95e53057-1331-419a-a3d5-d4b54a851707" providerId="ADAL" clId="{0F10018B-187A-469F-8CF2-185F6367A43F}" dt="2022-06-21T22:44:40.702" v="463" actId="1036"/>
          <ac:grpSpMkLst>
            <pc:docMk/>
            <pc:sldMk cId="1242015276" sldId="261"/>
            <ac:grpSpMk id="464" creationId="{BF243C49-D52F-A315-CBDD-C95052C3B9CF}"/>
          </ac:grpSpMkLst>
        </pc:grpChg>
        <pc:grpChg chg="del">
          <ac:chgData name="Eric Oberhart" userId="95e53057-1331-419a-a3d5-d4b54a851707" providerId="ADAL" clId="{0F10018B-187A-469F-8CF2-185F6367A43F}" dt="2022-06-21T22:44:55.820" v="471" actId="478"/>
          <ac:grpSpMkLst>
            <pc:docMk/>
            <pc:sldMk cId="1242015276" sldId="261"/>
            <ac:grpSpMk id="471" creationId="{F83CA74E-941A-5149-CAB8-8DF835827DDF}"/>
          </ac:grpSpMkLst>
        </pc:grpChg>
        <pc:grpChg chg="del mod">
          <ac:chgData name="Eric Oberhart" userId="95e53057-1331-419a-a3d5-d4b54a851707" providerId="ADAL" clId="{0F10018B-187A-469F-8CF2-185F6367A43F}" dt="2022-06-21T22:24:58.947" v="240" actId="478"/>
          <ac:grpSpMkLst>
            <pc:docMk/>
            <pc:sldMk cId="1242015276" sldId="261"/>
            <ac:grpSpMk id="493" creationId="{5BDDC8E9-0A41-A0C7-06CB-80298FCB9A07}"/>
          </ac:grpSpMkLst>
        </pc:grpChg>
        <pc:grpChg chg="del mod">
          <ac:chgData name="Eric Oberhart" userId="95e53057-1331-419a-a3d5-d4b54a851707" providerId="ADAL" clId="{0F10018B-187A-469F-8CF2-185F6367A43F}" dt="2022-06-21T22:24:53.912" v="232" actId="478"/>
          <ac:grpSpMkLst>
            <pc:docMk/>
            <pc:sldMk cId="1242015276" sldId="261"/>
            <ac:grpSpMk id="494" creationId="{7955E568-4425-D1BF-25A6-0243068CAAF2}"/>
          </ac:grpSpMkLst>
        </pc:grpChg>
        <pc:grpChg chg="mod">
          <ac:chgData name="Eric Oberhart" userId="95e53057-1331-419a-a3d5-d4b54a851707" providerId="ADAL" clId="{0F10018B-187A-469F-8CF2-185F6367A43F}" dt="2022-06-21T22:44:40.702" v="463" actId="1036"/>
          <ac:grpSpMkLst>
            <pc:docMk/>
            <pc:sldMk cId="1242015276" sldId="261"/>
            <ac:grpSpMk id="500" creationId="{F877E0EF-A17A-2FFB-79C1-8725D2F3AC40}"/>
          </ac:grpSpMkLst>
        </pc:grpChg>
        <pc:grpChg chg="mod">
          <ac:chgData name="Eric Oberhart" userId="95e53057-1331-419a-a3d5-d4b54a851707" providerId="ADAL" clId="{0F10018B-187A-469F-8CF2-185F6367A43F}" dt="2022-06-21T22:44:40.702" v="463" actId="1036"/>
          <ac:grpSpMkLst>
            <pc:docMk/>
            <pc:sldMk cId="1242015276" sldId="261"/>
            <ac:grpSpMk id="523" creationId="{7F7E48C9-BDCD-3CCB-97F4-16EBAA0EE831}"/>
          </ac:grpSpMkLst>
        </pc:grpChg>
        <pc:grpChg chg="mod">
          <ac:chgData name="Eric Oberhart" userId="95e53057-1331-419a-a3d5-d4b54a851707" providerId="ADAL" clId="{0F10018B-187A-469F-8CF2-185F6367A43F}" dt="2022-06-21T22:44:40.702" v="463" actId="1036"/>
          <ac:grpSpMkLst>
            <pc:docMk/>
            <pc:sldMk cId="1242015276" sldId="261"/>
            <ac:grpSpMk id="524" creationId="{1ABFE8A3-2158-762C-2034-8E02616846D2}"/>
          </ac:grpSpMkLst>
        </pc:grpChg>
        <pc:grpChg chg="mod topLvl">
          <ac:chgData name="Eric Oberhart" userId="95e53057-1331-419a-a3d5-d4b54a851707" providerId="ADAL" clId="{0F10018B-187A-469F-8CF2-185F6367A43F}" dt="2022-06-21T22:48:10.555" v="484" actId="1036"/>
          <ac:grpSpMkLst>
            <pc:docMk/>
            <pc:sldMk cId="1242015276" sldId="261"/>
            <ac:grpSpMk id="527" creationId="{74D10D41-B153-34FD-38C1-23A0A865DFF1}"/>
          </ac:grpSpMkLst>
        </pc:grpChg>
        <pc:grpChg chg="mod topLvl">
          <ac:chgData name="Eric Oberhart" userId="95e53057-1331-419a-a3d5-d4b54a851707" providerId="ADAL" clId="{0F10018B-187A-469F-8CF2-185F6367A43F}" dt="2022-06-21T22:48:10.555" v="484" actId="1036"/>
          <ac:grpSpMkLst>
            <pc:docMk/>
            <pc:sldMk cId="1242015276" sldId="261"/>
            <ac:grpSpMk id="538" creationId="{21A4B4FC-F8C6-4A3F-C602-8100E3432110}"/>
          </ac:grpSpMkLst>
        </pc:grpChg>
        <pc:picChg chg="mod">
          <ac:chgData name="Eric Oberhart" userId="95e53057-1331-419a-a3d5-d4b54a851707" providerId="ADAL" clId="{0F10018B-187A-469F-8CF2-185F6367A43F}" dt="2022-06-21T22:48:28.428" v="503" actId="1038"/>
          <ac:picMkLst>
            <pc:docMk/>
            <pc:sldMk cId="1242015276" sldId="261"/>
            <ac:picMk id="4" creationId="{CBB25EC4-FE4A-83EF-7E0B-A18B440C54DC}"/>
          </ac:picMkLst>
        </pc:picChg>
        <pc:picChg chg="mod">
          <ac:chgData name="Eric Oberhart" userId="95e53057-1331-419a-a3d5-d4b54a851707" providerId="ADAL" clId="{0F10018B-187A-469F-8CF2-185F6367A43F}" dt="2022-06-21T22:07:35.507" v="106" actId="1037"/>
          <ac:picMkLst>
            <pc:docMk/>
            <pc:sldMk cId="1242015276" sldId="261"/>
            <ac:picMk id="18" creationId="{84A31185-D686-CD46-BC62-35FC58ACA0D5}"/>
          </ac:picMkLst>
        </pc:picChg>
        <pc:picChg chg="mod">
          <ac:chgData name="Eric Oberhart" userId="95e53057-1331-419a-a3d5-d4b54a851707" providerId="ADAL" clId="{0F10018B-187A-469F-8CF2-185F6367A43F}" dt="2022-06-21T22:44:40.702" v="463" actId="1036"/>
          <ac:picMkLst>
            <pc:docMk/>
            <pc:sldMk cId="1242015276" sldId="261"/>
            <ac:picMk id="440" creationId="{06767938-515F-5FF6-2F4C-6C8556D5DE7A}"/>
          </ac:picMkLst>
        </pc:picChg>
        <pc:picChg chg="mod">
          <ac:chgData name="Eric Oberhart" userId="95e53057-1331-419a-a3d5-d4b54a851707" providerId="ADAL" clId="{0F10018B-187A-469F-8CF2-185F6367A43F}" dt="2022-06-21T22:44:40.702" v="463" actId="1036"/>
          <ac:picMkLst>
            <pc:docMk/>
            <pc:sldMk cId="1242015276" sldId="261"/>
            <ac:picMk id="442" creationId="{B7587230-C1B9-65B4-6FA1-5E7F4B3396BF}"/>
          </ac:picMkLst>
        </pc:picChg>
        <pc:picChg chg="mod">
          <ac:chgData name="Eric Oberhart" userId="95e53057-1331-419a-a3d5-d4b54a851707" providerId="ADAL" clId="{0F10018B-187A-469F-8CF2-185F6367A43F}" dt="2022-06-21T22:44:40.702" v="463" actId="1036"/>
          <ac:picMkLst>
            <pc:docMk/>
            <pc:sldMk cId="1242015276" sldId="261"/>
            <ac:picMk id="450" creationId="{A2F8F578-435C-2E68-6572-4AAEF80529B9}"/>
          </ac:picMkLst>
        </pc:picChg>
        <pc:picChg chg="mod">
          <ac:chgData name="Eric Oberhart" userId="95e53057-1331-419a-a3d5-d4b54a851707" providerId="ADAL" clId="{0F10018B-187A-469F-8CF2-185F6367A43F}" dt="2022-06-21T22:44:40.702" v="463" actId="1036"/>
          <ac:picMkLst>
            <pc:docMk/>
            <pc:sldMk cId="1242015276" sldId="261"/>
            <ac:picMk id="454" creationId="{4F1CBDE4-3FD7-B702-9F18-06183E8C0D96}"/>
          </ac:picMkLst>
        </pc:picChg>
        <pc:picChg chg="mod">
          <ac:chgData name="Eric Oberhart" userId="95e53057-1331-419a-a3d5-d4b54a851707" providerId="ADAL" clId="{0F10018B-187A-469F-8CF2-185F6367A43F}" dt="2022-06-21T22:44:58.327" v="472" actId="1076"/>
          <ac:picMkLst>
            <pc:docMk/>
            <pc:sldMk cId="1242015276" sldId="261"/>
            <ac:picMk id="470" creationId="{3CD8066F-000D-3047-0BCC-F1E1765ED2CC}"/>
          </ac:picMkLst>
        </pc:picChg>
        <pc:cxnChg chg="mod">
          <ac:chgData name="Eric Oberhart" userId="95e53057-1331-419a-a3d5-d4b54a851707" providerId="ADAL" clId="{0F10018B-187A-469F-8CF2-185F6367A43F}" dt="2022-06-21T22:45:21.730" v="473" actId="1076"/>
          <ac:cxnSpMkLst>
            <pc:docMk/>
            <pc:sldMk cId="1242015276" sldId="261"/>
            <ac:cxnSpMk id="9" creationId="{EDA9713F-ADA9-6828-8B32-ABA2B36BEFCF}"/>
          </ac:cxnSpMkLst>
        </pc:cxnChg>
      </pc:sldChg>
      <pc:sldChg chg="addSp modSp add mod">
        <pc:chgData name="Eric Oberhart" userId="95e53057-1331-419a-a3d5-d4b54a851707" providerId="ADAL" clId="{0F10018B-187A-469F-8CF2-185F6367A43F}" dt="2022-06-21T22:33:12.880" v="317" actId="20577"/>
        <pc:sldMkLst>
          <pc:docMk/>
          <pc:sldMk cId="3466624048" sldId="493"/>
        </pc:sldMkLst>
        <pc:spChg chg="add mod">
          <ac:chgData name="Eric Oberhart" userId="95e53057-1331-419a-a3d5-d4b54a851707" providerId="ADAL" clId="{0F10018B-187A-469F-8CF2-185F6367A43F}" dt="2022-06-21T22:33:12.880" v="317" actId="20577"/>
          <ac:spMkLst>
            <pc:docMk/>
            <pc:sldMk cId="3466624048" sldId="493"/>
            <ac:spMk id="13" creationId="{6E94AC01-0454-C93A-7759-8672F64626D5}"/>
          </ac:spMkLst>
        </pc:spChg>
      </pc:sldChg>
    </pc:docChg>
  </pc:docChgLst>
  <pc:docChgLst>
    <pc:chgData name="Eric Oberhart" userId="95e53057-1331-419a-a3d5-d4b54a851707" providerId="ADAL" clId="{1C3F7B97-EE13-4413-ACDD-AE86247169E4}"/>
    <pc:docChg chg="custSel modSld">
      <pc:chgData name="Eric Oberhart" userId="95e53057-1331-419a-a3d5-d4b54a851707" providerId="ADAL" clId="{1C3F7B97-EE13-4413-ACDD-AE86247169E4}" dt="2022-10-26T15:16:23.001" v="30" actId="1076"/>
      <pc:docMkLst>
        <pc:docMk/>
      </pc:docMkLst>
      <pc:sldChg chg="addSp delSp modSp mod">
        <pc:chgData name="Eric Oberhart" userId="95e53057-1331-419a-a3d5-d4b54a851707" providerId="ADAL" clId="{1C3F7B97-EE13-4413-ACDD-AE86247169E4}" dt="2022-10-26T15:16:23.001" v="30" actId="1076"/>
        <pc:sldMkLst>
          <pc:docMk/>
          <pc:sldMk cId="3503408884" sldId="495"/>
        </pc:sldMkLst>
        <pc:spChg chg="mod">
          <ac:chgData name="Eric Oberhart" userId="95e53057-1331-419a-a3d5-d4b54a851707" providerId="ADAL" clId="{1C3F7B97-EE13-4413-ACDD-AE86247169E4}" dt="2022-10-26T15:13:25.777" v="0"/>
          <ac:spMkLst>
            <pc:docMk/>
            <pc:sldMk cId="3503408884" sldId="495"/>
            <ac:spMk id="17" creationId="{8B9A3E0E-5038-7AC4-B7BC-14C4F58B7B79}"/>
          </ac:spMkLst>
        </pc:spChg>
        <pc:spChg chg="mod">
          <ac:chgData name="Eric Oberhart" userId="95e53057-1331-419a-a3d5-d4b54a851707" providerId="ADAL" clId="{1C3F7B97-EE13-4413-ACDD-AE86247169E4}" dt="2022-10-26T15:13:25.777" v="0"/>
          <ac:spMkLst>
            <pc:docMk/>
            <pc:sldMk cId="3503408884" sldId="495"/>
            <ac:spMk id="20" creationId="{6911272C-860B-40A4-3986-1FA8758428CF}"/>
          </ac:spMkLst>
        </pc:spChg>
        <pc:spChg chg="mod">
          <ac:chgData name="Eric Oberhart" userId="95e53057-1331-419a-a3d5-d4b54a851707" providerId="ADAL" clId="{1C3F7B97-EE13-4413-ACDD-AE86247169E4}" dt="2022-10-26T15:13:25.777" v="0"/>
          <ac:spMkLst>
            <pc:docMk/>
            <pc:sldMk cId="3503408884" sldId="495"/>
            <ac:spMk id="21" creationId="{3B0A27CF-660E-FCCA-DDD4-36A31D85029B}"/>
          </ac:spMkLst>
        </pc:spChg>
        <pc:spChg chg="mod">
          <ac:chgData name="Eric Oberhart" userId="95e53057-1331-419a-a3d5-d4b54a851707" providerId="ADAL" clId="{1C3F7B97-EE13-4413-ACDD-AE86247169E4}" dt="2022-10-26T15:13:25.777" v="0"/>
          <ac:spMkLst>
            <pc:docMk/>
            <pc:sldMk cId="3503408884" sldId="495"/>
            <ac:spMk id="22" creationId="{B81511C9-5927-4203-A140-17A9430A1DEB}"/>
          </ac:spMkLst>
        </pc:spChg>
        <pc:spChg chg="mod">
          <ac:chgData name="Eric Oberhart" userId="95e53057-1331-419a-a3d5-d4b54a851707" providerId="ADAL" clId="{1C3F7B97-EE13-4413-ACDD-AE86247169E4}" dt="2022-10-26T15:13:25.777" v="0"/>
          <ac:spMkLst>
            <pc:docMk/>
            <pc:sldMk cId="3503408884" sldId="495"/>
            <ac:spMk id="23" creationId="{67C98408-797C-98D7-5D40-188CBCB5BBD0}"/>
          </ac:spMkLst>
        </pc:spChg>
        <pc:spChg chg="mod">
          <ac:chgData name="Eric Oberhart" userId="95e53057-1331-419a-a3d5-d4b54a851707" providerId="ADAL" clId="{1C3F7B97-EE13-4413-ACDD-AE86247169E4}" dt="2022-10-26T15:13:25.777" v="0"/>
          <ac:spMkLst>
            <pc:docMk/>
            <pc:sldMk cId="3503408884" sldId="495"/>
            <ac:spMk id="24" creationId="{F89F051D-00EE-3658-35D5-EA490F6525EF}"/>
          </ac:spMkLst>
        </pc:spChg>
        <pc:spChg chg="mod">
          <ac:chgData name="Eric Oberhart" userId="95e53057-1331-419a-a3d5-d4b54a851707" providerId="ADAL" clId="{1C3F7B97-EE13-4413-ACDD-AE86247169E4}" dt="2022-10-26T15:13:25.777" v="0"/>
          <ac:spMkLst>
            <pc:docMk/>
            <pc:sldMk cId="3503408884" sldId="495"/>
            <ac:spMk id="25" creationId="{F3EBD761-880B-D1CC-80BB-2394D4FEA9B0}"/>
          </ac:spMkLst>
        </pc:spChg>
        <pc:spChg chg="mod">
          <ac:chgData name="Eric Oberhart" userId="95e53057-1331-419a-a3d5-d4b54a851707" providerId="ADAL" clId="{1C3F7B97-EE13-4413-ACDD-AE86247169E4}" dt="2022-10-26T15:13:25.777" v="0"/>
          <ac:spMkLst>
            <pc:docMk/>
            <pc:sldMk cId="3503408884" sldId="495"/>
            <ac:spMk id="26" creationId="{33B80D1E-AFAA-E357-807C-2A90695C3FDC}"/>
          </ac:spMkLst>
        </pc:spChg>
        <pc:spChg chg="mod">
          <ac:chgData name="Eric Oberhart" userId="95e53057-1331-419a-a3d5-d4b54a851707" providerId="ADAL" clId="{1C3F7B97-EE13-4413-ACDD-AE86247169E4}" dt="2022-10-26T15:13:25.777" v="0"/>
          <ac:spMkLst>
            <pc:docMk/>
            <pc:sldMk cId="3503408884" sldId="495"/>
            <ac:spMk id="28" creationId="{2D3D125B-1492-301A-72D1-6E8F77F5DEC6}"/>
          </ac:spMkLst>
        </pc:spChg>
        <pc:spChg chg="mod">
          <ac:chgData name="Eric Oberhart" userId="95e53057-1331-419a-a3d5-d4b54a851707" providerId="ADAL" clId="{1C3F7B97-EE13-4413-ACDD-AE86247169E4}" dt="2022-10-26T15:13:25.777" v="0"/>
          <ac:spMkLst>
            <pc:docMk/>
            <pc:sldMk cId="3503408884" sldId="495"/>
            <ac:spMk id="29" creationId="{066A0B80-B79B-3449-0E7F-37E15FFA1EDA}"/>
          </ac:spMkLst>
        </pc:spChg>
        <pc:spChg chg="mod">
          <ac:chgData name="Eric Oberhart" userId="95e53057-1331-419a-a3d5-d4b54a851707" providerId="ADAL" clId="{1C3F7B97-EE13-4413-ACDD-AE86247169E4}" dt="2022-10-26T15:13:25.777" v="0"/>
          <ac:spMkLst>
            <pc:docMk/>
            <pc:sldMk cId="3503408884" sldId="495"/>
            <ac:spMk id="30" creationId="{60F62ADD-2B28-9421-523E-DA42FEC8C110}"/>
          </ac:spMkLst>
        </pc:spChg>
        <pc:spChg chg="mod">
          <ac:chgData name="Eric Oberhart" userId="95e53057-1331-419a-a3d5-d4b54a851707" providerId="ADAL" clId="{1C3F7B97-EE13-4413-ACDD-AE86247169E4}" dt="2022-10-26T15:13:25.777" v="0"/>
          <ac:spMkLst>
            <pc:docMk/>
            <pc:sldMk cId="3503408884" sldId="495"/>
            <ac:spMk id="32" creationId="{585A5BB5-AA09-6C3E-8AC0-9AEF9BCD7CBE}"/>
          </ac:spMkLst>
        </pc:spChg>
        <pc:spChg chg="mod">
          <ac:chgData name="Eric Oberhart" userId="95e53057-1331-419a-a3d5-d4b54a851707" providerId="ADAL" clId="{1C3F7B97-EE13-4413-ACDD-AE86247169E4}" dt="2022-10-26T15:13:25.777" v="0"/>
          <ac:spMkLst>
            <pc:docMk/>
            <pc:sldMk cId="3503408884" sldId="495"/>
            <ac:spMk id="33" creationId="{0C1B3AC0-4020-5A40-9218-A2DC4B52A500}"/>
          </ac:spMkLst>
        </pc:spChg>
        <pc:spChg chg="mod">
          <ac:chgData name="Eric Oberhart" userId="95e53057-1331-419a-a3d5-d4b54a851707" providerId="ADAL" clId="{1C3F7B97-EE13-4413-ACDD-AE86247169E4}" dt="2022-10-26T15:13:25.777" v="0"/>
          <ac:spMkLst>
            <pc:docMk/>
            <pc:sldMk cId="3503408884" sldId="495"/>
            <ac:spMk id="34" creationId="{7B81C9DD-3585-929D-8CD3-6BC659482CDD}"/>
          </ac:spMkLst>
        </pc:spChg>
        <pc:spChg chg="mod">
          <ac:chgData name="Eric Oberhart" userId="95e53057-1331-419a-a3d5-d4b54a851707" providerId="ADAL" clId="{1C3F7B97-EE13-4413-ACDD-AE86247169E4}" dt="2022-10-26T15:13:25.777" v="0"/>
          <ac:spMkLst>
            <pc:docMk/>
            <pc:sldMk cId="3503408884" sldId="495"/>
            <ac:spMk id="35" creationId="{789817F9-8D21-B60C-6481-125C980EFBCB}"/>
          </ac:spMkLst>
        </pc:spChg>
        <pc:spChg chg="mod">
          <ac:chgData name="Eric Oberhart" userId="95e53057-1331-419a-a3d5-d4b54a851707" providerId="ADAL" clId="{1C3F7B97-EE13-4413-ACDD-AE86247169E4}" dt="2022-10-26T15:13:25.777" v="0"/>
          <ac:spMkLst>
            <pc:docMk/>
            <pc:sldMk cId="3503408884" sldId="495"/>
            <ac:spMk id="36" creationId="{EDFFE55B-BAB7-A770-AA31-E5AF379F1850}"/>
          </ac:spMkLst>
        </pc:spChg>
        <pc:spChg chg="mod">
          <ac:chgData name="Eric Oberhart" userId="95e53057-1331-419a-a3d5-d4b54a851707" providerId="ADAL" clId="{1C3F7B97-EE13-4413-ACDD-AE86247169E4}" dt="2022-10-26T15:13:25.777" v="0"/>
          <ac:spMkLst>
            <pc:docMk/>
            <pc:sldMk cId="3503408884" sldId="495"/>
            <ac:spMk id="37" creationId="{E34C7363-AE72-7B8E-42BA-FFD26A7A839F}"/>
          </ac:spMkLst>
        </pc:spChg>
        <pc:spChg chg="mod">
          <ac:chgData name="Eric Oberhart" userId="95e53057-1331-419a-a3d5-d4b54a851707" providerId="ADAL" clId="{1C3F7B97-EE13-4413-ACDD-AE86247169E4}" dt="2022-10-26T15:13:25.777" v="0"/>
          <ac:spMkLst>
            <pc:docMk/>
            <pc:sldMk cId="3503408884" sldId="495"/>
            <ac:spMk id="38" creationId="{C46AA362-2A16-B7A0-D84E-4B3AD1D34003}"/>
          </ac:spMkLst>
        </pc:spChg>
        <pc:spChg chg="mod">
          <ac:chgData name="Eric Oberhart" userId="95e53057-1331-419a-a3d5-d4b54a851707" providerId="ADAL" clId="{1C3F7B97-EE13-4413-ACDD-AE86247169E4}" dt="2022-10-26T15:13:25.777" v="0"/>
          <ac:spMkLst>
            <pc:docMk/>
            <pc:sldMk cId="3503408884" sldId="495"/>
            <ac:spMk id="42" creationId="{4123D2C7-016B-E97B-D6BB-F1B4DA669050}"/>
          </ac:spMkLst>
        </pc:spChg>
        <pc:spChg chg="mod">
          <ac:chgData name="Eric Oberhart" userId="95e53057-1331-419a-a3d5-d4b54a851707" providerId="ADAL" clId="{1C3F7B97-EE13-4413-ACDD-AE86247169E4}" dt="2022-10-26T15:13:25.777" v="0"/>
          <ac:spMkLst>
            <pc:docMk/>
            <pc:sldMk cId="3503408884" sldId="495"/>
            <ac:spMk id="43" creationId="{58B09EE0-D964-7B6F-2D69-CD523A384C6A}"/>
          </ac:spMkLst>
        </pc:spChg>
        <pc:spChg chg="mod">
          <ac:chgData name="Eric Oberhart" userId="95e53057-1331-419a-a3d5-d4b54a851707" providerId="ADAL" clId="{1C3F7B97-EE13-4413-ACDD-AE86247169E4}" dt="2022-10-26T15:13:25.777" v="0"/>
          <ac:spMkLst>
            <pc:docMk/>
            <pc:sldMk cId="3503408884" sldId="495"/>
            <ac:spMk id="44" creationId="{4BD06E03-EF7D-C4CB-5F1E-C4CF7B040497}"/>
          </ac:spMkLst>
        </pc:spChg>
        <pc:spChg chg="mod">
          <ac:chgData name="Eric Oberhart" userId="95e53057-1331-419a-a3d5-d4b54a851707" providerId="ADAL" clId="{1C3F7B97-EE13-4413-ACDD-AE86247169E4}" dt="2022-10-26T15:13:25.777" v="0"/>
          <ac:spMkLst>
            <pc:docMk/>
            <pc:sldMk cId="3503408884" sldId="495"/>
            <ac:spMk id="45" creationId="{7728F0BC-F53E-18A1-279D-FBB4860572E6}"/>
          </ac:spMkLst>
        </pc:spChg>
        <pc:spChg chg="mod">
          <ac:chgData name="Eric Oberhart" userId="95e53057-1331-419a-a3d5-d4b54a851707" providerId="ADAL" clId="{1C3F7B97-EE13-4413-ACDD-AE86247169E4}" dt="2022-10-26T15:13:25.777" v="0"/>
          <ac:spMkLst>
            <pc:docMk/>
            <pc:sldMk cId="3503408884" sldId="495"/>
            <ac:spMk id="46" creationId="{AEC68A3C-ADFC-E38B-3551-5A31F2AEF32F}"/>
          </ac:spMkLst>
        </pc:spChg>
        <pc:spChg chg="mod">
          <ac:chgData name="Eric Oberhart" userId="95e53057-1331-419a-a3d5-d4b54a851707" providerId="ADAL" clId="{1C3F7B97-EE13-4413-ACDD-AE86247169E4}" dt="2022-10-26T15:13:25.777" v="0"/>
          <ac:spMkLst>
            <pc:docMk/>
            <pc:sldMk cId="3503408884" sldId="495"/>
            <ac:spMk id="47" creationId="{BE1348C4-116B-B458-014E-0486EA5ED5EF}"/>
          </ac:spMkLst>
        </pc:spChg>
        <pc:spChg chg="mod">
          <ac:chgData name="Eric Oberhart" userId="95e53057-1331-419a-a3d5-d4b54a851707" providerId="ADAL" clId="{1C3F7B97-EE13-4413-ACDD-AE86247169E4}" dt="2022-10-26T15:13:25.777" v="0"/>
          <ac:spMkLst>
            <pc:docMk/>
            <pc:sldMk cId="3503408884" sldId="495"/>
            <ac:spMk id="48" creationId="{C422EDD0-8B45-7C27-B10E-0000FD463C67}"/>
          </ac:spMkLst>
        </pc:spChg>
        <pc:spChg chg="mod">
          <ac:chgData name="Eric Oberhart" userId="95e53057-1331-419a-a3d5-d4b54a851707" providerId="ADAL" clId="{1C3F7B97-EE13-4413-ACDD-AE86247169E4}" dt="2022-10-26T15:13:25.777" v="0"/>
          <ac:spMkLst>
            <pc:docMk/>
            <pc:sldMk cId="3503408884" sldId="495"/>
            <ac:spMk id="49" creationId="{4D9EA650-410A-CB83-F329-66D318CC8D23}"/>
          </ac:spMkLst>
        </pc:spChg>
        <pc:spChg chg="mod">
          <ac:chgData name="Eric Oberhart" userId="95e53057-1331-419a-a3d5-d4b54a851707" providerId="ADAL" clId="{1C3F7B97-EE13-4413-ACDD-AE86247169E4}" dt="2022-10-26T15:13:25.777" v="0"/>
          <ac:spMkLst>
            <pc:docMk/>
            <pc:sldMk cId="3503408884" sldId="495"/>
            <ac:spMk id="50" creationId="{2FF8A854-21F3-325C-8D0E-B88013E98CF1}"/>
          </ac:spMkLst>
        </pc:spChg>
        <pc:spChg chg="mod">
          <ac:chgData name="Eric Oberhart" userId="95e53057-1331-419a-a3d5-d4b54a851707" providerId="ADAL" clId="{1C3F7B97-EE13-4413-ACDD-AE86247169E4}" dt="2022-10-26T15:13:25.777" v="0"/>
          <ac:spMkLst>
            <pc:docMk/>
            <pc:sldMk cId="3503408884" sldId="495"/>
            <ac:spMk id="51" creationId="{92E17A69-CD38-8ACE-389D-649C54288688}"/>
          </ac:spMkLst>
        </pc:spChg>
        <pc:spChg chg="mod">
          <ac:chgData name="Eric Oberhart" userId="95e53057-1331-419a-a3d5-d4b54a851707" providerId="ADAL" clId="{1C3F7B97-EE13-4413-ACDD-AE86247169E4}" dt="2022-10-26T15:13:25.777" v="0"/>
          <ac:spMkLst>
            <pc:docMk/>
            <pc:sldMk cId="3503408884" sldId="495"/>
            <ac:spMk id="52" creationId="{0F1B4D41-38F1-73BF-A6AC-4F8083265843}"/>
          </ac:spMkLst>
        </pc:spChg>
        <pc:spChg chg="mod">
          <ac:chgData name="Eric Oberhart" userId="95e53057-1331-419a-a3d5-d4b54a851707" providerId="ADAL" clId="{1C3F7B97-EE13-4413-ACDD-AE86247169E4}" dt="2022-10-26T15:13:25.777" v="0"/>
          <ac:spMkLst>
            <pc:docMk/>
            <pc:sldMk cId="3503408884" sldId="495"/>
            <ac:spMk id="53" creationId="{880A0785-9113-3431-F825-2528202CCE2C}"/>
          </ac:spMkLst>
        </pc:spChg>
        <pc:spChg chg="mod">
          <ac:chgData name="Eric Oberhart" userId="95e53057-1331-419a-a3d5-d4b54a851707" providerId="ADAL" clId="{1C3F7B97-EE13-4413-ACDD-AE86247169E4}" dt="2022-10-26T15:13:25.777" v="0"/>
          <ac:spMkLst>
            <pc:docMk/>
            <pc:sldMk cId="3503408884" sldId="495"/>
            <ac:spMk id="54" creationId="{C20E0313-DA9A-E86B-2202-5A84D4750E41}"/>
          </ac:spMkLst>
        </pc:spChg>
        <pc:spChg chg="mod">
          <ac:chgData name="Eric Oberhart" userId="95e53057-1331-419a-a3d5-d4b54a851707" providerId="ADAL" clId="{1C3F7B97-EE13-4413-ACDD-AE86247169E4}" dt="2022-10-26T15:13:25.777" v="0"/>
          <ac:spMkLst>
            <pc:docMk/>
            <pc:sldMk cId="3503408884" sldId="495"/>
            <ac:spMk id="55" creationId="{7B0B6818-B95D-58D6-ECEE-03399D4811FF}"/>
          </ac:spMkLst>
        </pc:spChg>
        <pc:spChg chg="mod">
          <ac:chgData name="Eric Oberhart" userId="95e53057-1331-419a-a3d5-d4b54a851707" providerId="ADAL" clId="{1C3F7B97-EE13-4413-ACDD-AE86247169E4}" dt="2022-10-26T15:13:25.777" v="0"/>
          <ac:spMkLst>
            <pc:docMk/>
            <pc:sldMk cId="3503408884" sldId="495"/>
            <ac:spMk id="56" creationId="{AD2BCCCE-1FF4-266A-2591-4B99B07A1C79}"/>
          </ac:spMkLst>
        </pc:spChg>
        <pc:spChg chg="mod">
          <ac:chgData name="Eric Oberhart" userId="95e53057-1331-419a-a3d5-d4b54a851707" providerId="ADAL" clId="{1C3F7B97-EE13-4413-ACDD-AE86247169E4}" dt="2022-10-26T15:13:25.777" v="0"/>
          <ac:spMkLst>
            <pc:docMk/>
            <pc:sldMk cId="3503408884" sldId="495"/>
            <ac:spMk id="57" creationId="{9332EA1D-7CB7-DB3D-D671-9CB77D8BB82B}"/>
          </ac:spMkLst>
        </pc:spChg>
        <pc:spChg chg="mod">
          <ac:chgData name="Eric Oberhart" userId="95e53057-1331-419a-a3d5-d4b54a851707" providerId="ADAL" clId="{1C3F7B97-EE13-4413-ACDD-AE86247169E4}" dt="2022-10-26T15:13:25.777" v="0"/>
          <ac:spMkLst>
            <pc:docMk/>
            <pc:sldMk cId="3503408884" sldId="495"/>
            <ac:spMk id="58" creationId="{737F79D4-F31B-3F42-C306-6446C6F5CD4E}"/>
          </ac:spMkLst>
        </pc:spChg>
        <pc:spChg chg="mod">
          <ac:chgData name="Eric Oberhart" userId="95e53057-1331-419a-a3d5-d4b54a851707" providerId="ADAL" clId="{1C3F7B97-EE13-4413-ACDD-AE86247169E4}" dt="2022-10-26T15:13:25.777" v="0"/>
          <ac:spMkLst>
            <pc:docMk/>
            <pc:sldMk cId="3503408884" sldId="495"/>
            <ac:spMk id="59" creationId="{465C9F73-9D04-23BF-99A7-2058A37FAFD3}"/>
          </ac:spMkLst>
        </pc:spChg>
        <pc:spChg chg="mod">
          <ac:chgData name="Eric Oberhart" userId="95e53057-1331-419a-a3d5-d4b54a851707" providerId="ADAL" clId="{1C3F7B97-EE13-4413-ACDD-AE86247169E4}" dt="2022-10-26T15:13:25.777" v="0"/>
          <ac:spMkLst>
            <pc:docMk/>
            <pc:sldMk cId="3503408884" sldId="495"/>
            <ac:spMk id="60" creationId="{00FE1F93-FD96-85A5-F1DF-FE4779F5EBE3}"/>
          </ac:spMkLst>
        </pc:spChg>
        <pc:spChg chg="add del mod">
          <ac:chgData name="Eric Oberhart" userId="95e53057-1331-419a-a3d5-d4b54a851707" providerId="ADAL" clId="{1C3F7B97-EE13-4413-ACDD-AE86247169E4}" dt="2022-10-26T15:13:28.115" v="1"/>
          <ac:spMkLst>
            <pc:docMk/>
            <pc:sldMk cId="3503408884" sldId="495"/>
            <ac:spMk id="61" creationId="{A6932BE2-5F23-AB67-E266-6F4E8E15B705}"/>
          </ac:spMkLst>
        </pc:spChg>
        <pc:spChg chg="add del mod">
          <ac:chgData name="Eric Oberhart" userId="95e53057-1331-419a-a3d5-d4b54a851707" providerId="ADAL" clId="{1C3F7B97-EE13-4413-ACDD-AE86247169E4}" dt="2022-10-26T15:13:28.115" v="1"/>
          <ac:spMkLst>
            <pc:docMk/>
            <pc:sldMk cId="3503408884" sldId="495"/>
            <ac:spMk id="62" creationId="{64E9EED2-12E6-6A9D-F948-8BB9337F2617}"/>
          </ac:spMkLst>
        </pc:spChg>
        <pc:grpChg chg="add del mod">
          <ac:chgData name="Eric Oberhart" userId="95e53057-1331-419a-a3d5-d4b54a851707" providerId="ADAL" clId="{1C3F7B97-EE13-4413-ACDD-AE86247169E4}" dt="2022-10-26T15:13:28.115" v="1"/>
          <ac:grpSpMkLst>
            <pc:docMk/>
            <pc:sldMk cId="3503408884" sldId="495"/>
            <ac:grpSpMk id="15" creationId="{3D50AC8F-4601-8887-22DD-41482966C5E8}"/>
          </ac:grpSpMkLst>
        </pc:grpChg>
        <pc:grpChg chg="mod">
          <ac:chgData name="Eric Oberhart" userId="95e53057-1331-419a-a3d5-d4b54a851707" providerId="ADAL" clId="{1C3F7B97-EE13-4413-ACDD-AE86247169E4}" dt="2022-10-26T15:13:25.777" v="0"/>
          <ac:grpSpMkLst>
            <pc:docMk/>
            <pc:sldMk cId="3503408884" sldId="495"/>
            <ac:grpSpMk id="16" creationId="{6F023617-2EE2-3AE7-14E5-71B4530DBC96}"/>
          </ac:grpSpMkLst>
        </pc:grpChg>
        <pc:grpChg chg="mod">
          <ac:chgData name="Eric Oberhart" userId="95e53057-1331-419a-a3d5-d4b54a851707" providerId="ADAL" clId="{1C3F7B97-EE13-4413-ACDD-AE86247169E4}" dt="2022-10-26T15:13:25.777" v="0"/>
          <ac:grpSpMkLst>
            <pc:docMk/>
            <pc:sldMk cId="3503408884" sldId="495"/>
            <ac:grpSpMk id="19" creationId="{6344C65F-AE66-7737-9840-8AA5EDC23F66}"/>
          </ac:grpSpMkLst>
        </pc:grpChg>
        <pc:grpChg chg="mod">
          <ac:chgData name="Eric Oberhart" userId="95e53057-1331-419a-a3d5-d4b54a851707" providerId="ADAL" clId="{1C3F7B97-EE13-4413-ACDD-AE86247169E4}" dt="2022-10-26T15:13:25.777" v="0"/>
          <ac:grpSpMkLst>
            <pc:docMk/>
            <pc:sldMk cId="3503408884" sldId="495"/>
            <ac:grpSpMk id="27" creationId="{EBAD53B0-F1D5-532C-C577-3F4C993DB5DE}"/>
          </ac:grpSpMkLst>
        </pc:grpChg>
        <pc:grpChg chg="mod">
          <ac:chgData name="Eric Oberhart" userId="95e53057-1331-419a-a3d5-d4b54a851707" providerId="ADAL" clId="{1C3F7B97-EE13-4413-ACDD-AE86247169E4}" dt="2022-10-26T15:13:25.777" v="0"/>
          <ac:grpSpMkLst>
            <pc:docMk/>
            <pc:sldMk cId="3503408884" sldId="495"/>
            <ac:grpSpMk id="31" creationId="{5BD6AAF5-DFEB-1A0F-618F-A3522F4DD313}"/>
          </ac:grpSpMkLst>
        </pc:grpChg>
        <pc:grpChg chg="mod">
          <ac:chgData name="Eric Oberhart" userId="95e53057-1331-419a-a3d5-d4b54a851707" providerId="ADAL" clId="{1C3F7B97-EE13-4413-ACDD-AE86247169E4}" dt="2022-10-26T15:13:25.777" v="0"/>
          <ac:grpSpMkLst>
            <pc:docMk/>
            <pc:sldMk cId="3503408884" sldId="495"/>
            <ac:grpSpMk id="39" creationId="{32264B79-3C5A-AEA7-49B9-9591220629D5}"/>
          </ac:grpSpMkLst>
        </pc:grpChg>
        <pc:grpChg chg="mod">
          <ac:chgData name="Eric Oberhart" userId="95e53057-1331-419a-a3d5-d4b54a851707" providerId="ADAL" clId="{1C3F7B97-EE13-4413-ACDD-AE86247169E4}" dt="2022-10-26T15:13:25.777" v="0"/>
          <ac:grpSpMkLst>
            <pc:docMk/>
            <pc:sldMk cId="3503408884" sldId="495"/>
            <ac:grpSpMk id="40" creationId="{F6A720C7-8DEF-971B-D2BE-8ECCE0D185F4}"/>
          </ac:grpSpMkLst>
        </pc:grpChg>
        <pc:grpChg chg="mod">
          <ac:chgData name="Eric Oberhart" userId="95e53057-1331-419a-a3d5-d4b54a851707" providerId="ADAL" clId="{1C3F7B97-EE13-4413-ACDD-AE86247169E4}" dt="2022-10-26T15:13:25.777" v="0"/>
          <ac:grpSpMkLst>
            <pc:docMk/>
            <pc:sldMk cId="3503408884" sldId="495"/>
            <ac:grpSpMk id="41" creationId="{D9727045-D0E9-F0B1-AD31-46F74FC230B7}"/>
          </ac:grpSpMkLst>
        </pc:grpChg>
        <pc:picChg chg="del">
          <ac:chgData name="Eric Oberhart" userId="95e53057-1331-419a-a3d5-d4b54a851707" providerId="ADAL" clId="{1C3F7B97-EE13-4413-ACDD-AE86247169E4}" dt="2022-10-26T15:14:01.034" v="11" actId="478"/>
          <ac:picMkLst>
            <pc:docMk/>
            <pc:sldMk cId="3503408884" sldId="495"/>
            <ac:picMk id="18" creationId="{84A31185-D686-CD46-BC62-35FC58ACA0D5}"/>
          </ac:picMkLst>
        </pc:picChg>
        <pc:picChg chg="add del mod ord">
          <ac:chgData name="Eric Oberhart" userId="95e53057-1331-419a-a3d5-d4b54a851707" providerId="ADAL" clId="{1C3F7B97-EE13-4413-ACDD-AE86247169E4}" dt="2022-10-26T15:15:37.465" v="16" actId="478"/>
          <ac:picMkLst>
            <pc:docMk/>
            <pc:sldMk cId="3503408884" sldId="495"/>
            <ac:picMk id="63" creationId="{5166FC3F-7A85-0E2B-DC4E-B0444AD10DAE}"/>
          </ac:picMkLst>
        </pc:picChg>
        <pc:picChg chg="add mod modCrop">
          <ac:chgData name="Eric Oberhart" userId="95e53057-1331-419a-a3d5-d4b54a851707" providerId="ADAL" clId="{1C3F7B97-EE13-4413-ACDD-AE86247169E4}" dt="2022-10-26T15:16:23.001" v="30" actId="1076"/>
          <ac:picMkLst>
            <pc:docMk/>
            <pc:sldMk cId="3503408884" sldId="495"/>
            <ac:picMk id="451" creationId="{14DEB594-062C-4FAF-6C1C-3AC849410DF7}"/>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61EB6BE-EAF7-4D8F-AF4A-641232D41C24}" type="datetimeFigureOut">
              <a:rPr lang="en-US" smtClean="0"/>
              <a:t>8/12/2024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3C71939-637E-4861-A8AA-A05BE7192AEC}" type="slidenum">
              <a:rPr lang="en-US" smtClean="0"/>
              <a:t>‹#›</a:t>
            </a:fld>
            <a:endParaRPr lang="en-US" dirty="0"/>
          </a:p>
        </p:txBody>
      </p:sp>
    </p:spTree>
    <p:extLst>
      <p:ext uri="{BB962C8B-B14F-4D97-AF65-F5344CB8AC3E}">
        <p14:creationId xmlns:p14="http://schemas.microsoft.com/office/powerpoint/2010/main" val="4264484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CCD0C4-A772-48AC-9F78-381A6F680E08}" type="datetimeFigureOut">
              <a:rPr lang="en-US" smtClean="0"/>
              <a:t>8/12/2024</a:t>
            </a:fld>
            <a:endParaRPr lang="en-US" dirty="0"/>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681E64-8E5F-4093-8FBC-AC14414DCD8E}" type="slidenum">
              <a:rPr lang="en-US" smtClean="0"/>
              <a:t>‹#›</a:t>
            </a:fld>
            <a:endParaRPr lang="en-US" dirty="0"/>
          </a:p>
        </p:txBody>
      </p:sp>
    </p:spTree>
    <p:extLst>
      <p:ext uri="{BB962C8B-B14F-4D97-AF65-F5344CB8AC3E}">
        <p14:creationId xmlns:p14="http://schemas.microsoft.com/office/powerpoint/2010/main" val="3839016462"/>
      </p:ext>
    </p:extLst>
  </p:cSld>
  <p:clrMap bg1="lt1" tx1="dk1" bg2="lt2" tx2="dk2" accent1="accent1" accent2="accent2" accent3="accent3" accent4="accent4" accent5="accent5" accent6="accent6" hlink="hlink" folHlink="folHlink"/>
  <p:notesStyle>
    <a:lvl1pPr marL="0" algn="l" defTabSz="1139758" rtl="0" eaLnBrk="1" latinLnBrk="0" hangingPunct="1">
      <a:defRPr sz="1496" kern="1200">
        <a:solidFill>
          <a:schemeClr val="tx1"/>
        </a:solidFill>
        <a:latin typeface="+mn-lt"/>
        <a:ea typeface="+mn-ea"/>
        <a:cs typeface="+mn-cs"/>
      </a:defRPr>
    </a:lvl1pPr>
    <a:lvl2pPr marL="569879" algn="l" defTabSz="1139758" rtl="0" eaLnBrk="1" latinLnBrk="0" hangingPunct="1">
      <a:defRPr sz="1496" kern="1200">
        <a:solidFill>
          <a:schemeClr val="tx1"/>
        </a:solidFill>
        <a:latin typeface="+mn-lt"/>
        <a:ea typeface="+mn-ea"/>
        <a:cs typeface="+mn-cs"/>
      </a:defRPr>
    </a:lvl2pPr>
    <a:lvl3pPr marL="1139758" algn="l" defTabSz="1139758" rtl="0" eaLnBrk="1" latinLnBrk="0" hangingPunct="1">
      <a:defRPr sz="1496" kern="1200">
        <a:solidFill>
          <a:schemeClr val="tx1"/>
        </a:solidFill>
        <a:latin typeface="+mn-lt"/>
        <a:ea typeface="+mn-ea"/>
        <a:cs typeface="+mn-cs"/>
      </a:defRPr>
    </a:lvl3pPr>
    <a:lvl4pPr marL="1709639" algn="l" defTabSz="1139758" rtl="0" eaLnBrk="1" latinLnBrk="0" hangingPunct="1">
      <a:defRPr sz="1496" kern="1200">
        <a:solidFill>
          <a:schemeClr val="tx1"/>
        </a:solidFill>
        <a:latin typeface="+mn-lt"/>
        <a:ea typeface="+mn-ea"/>
        <a:cs typeface="+mn-cs"/>
      </a:defRPr>
    </a:lvl4pPr>
    <a:lvl5pPr marL="2279518" algn="l" defTabSz="1139758" rtl="0" eaLnBrk="1" latinLnBrk="0" hangingPunct="1">
      <a:defRPr sz="1496" kern="1200">
        <a:solidFill>
          <a:schemeClr val="tx1"/>
        </a:solidFill>
        <a:latin typeface="+mn-lt"/>
        <a:ea typeface="+mn-ea"/>
        <a:cs typeface="+mn-cs"/>
      </a:defRPr>
    </a:lvl5pPr>
    <a:lvl6pPr marL="2849397" algn="l" defTabSz="1139758" rtl="0" eaLnBrk="1" latinLnBrk="0" hangingPunct="1">
      <a:defRPr sz="1496" kern="1200">
        <a:solidFill>
          <a:schemeClr val="tx1"/>
        </a:solidFill>
        <a:latin typeface="+mn-lt"/>
        <a:ea typeface="+mn-ea"/>
        <a:cs typeface="+mn-cs"/>
      </a:defRPr>
    </a:lvl6pPr>
    <a:lvl7pPr marL="3419276" algn="l" defTabSz="1139758" rtl="0" eaLnBrk="1" latinLnBrk="0" hangingPunct="1">
      <a:defRPr sz="1496" kern="1200">
        <a:solidFill>
          <a:schemeClr val="tx1"/>
        </a:solidFill>
        <a:latin typeface="+mn-lt"/>
        <a:ea typeface="+mn-ea"/>
        <a:cs typeface="+mn-cs"/>
      </a:defRPr>
    </a:lvl7pPr>
    <a:lvl8pPr marL="3989157" algn="l" defTabSz="1139758" rtl="0" eaLnBrk="1" latinLnBrk="0" hangingPunct="1">
      <a:defRPr sz="1496" kern="1200">
        <a:solidFill>
          <a:schemeClr val="tx1"/>
        </a:solidFill>
        <a:latin typeface="+mn-lt"/>
        <a:ea typeface="+mn-ea"/>
        <a:cs typeface="+mn-cs"/>
      </a:defRPr>
    </a:lvl8pPr>
    <a:lvl9pPr marL="4559036" algn="l" defTabSz="1139758" rtl="0" eaLnBrk="1" latinLnBrk="0" hangingPunct="1">
      <a:defRPr sz="149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ith content (no chevron)">
    <p:spTree>
      <p:nvGrpSpPr>
        <p:cNvPr id="1" name=""/>
        <p:cNvGrpSpPr/>
        <p:nvPr/>
      </p:nvGrpSpPr>
      <p:grpSpPr>
        <a:xfrm>
          <a:off x="0" y="0"/>
          <a:ext cx="0" cy="0"/>
          <a:chOff x="0" y="0"/>
          <a:chExt cx="0" cy="0"/>
        </a:xfrm>
      </p:grpSpPr>
      <p:pic>
        <p:nvPicPr>
          <p:cNvPr id="17" name="Picture 16" descr="Background pattern&#10;&#10;Description automatically generated">
            <a:extLst>
              <a:ext uri="{FF2B5EF4-FFF2-40B4-BE49-F238E27FC236}">
                <a16:creationId xmlns:a16="http://schemas.microsoft.com/office/drawing/2014/main" id="{389AE4E0-350E-5CD2-2440-59408C196FF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69" t="680" r="51708" b="2637"/>
          <a:stretch/>
        </p:blipFill>
        <p:spPr>
          <a:xfrm>
            <a:off x="0" y="0"/>
            <a:ext cx="7772400" cy="10058400"/>
          </a:xfrm>
          <a:prstGeom prst="rect">
            <a:avLst/>
          </a:prstGeom>
        </p:spPr>
      </p:pic>
      <p:sp>
        <p:nvSpPr>
          <p:cNvPr id="18" name="Rectangle 17">
            <a:extLst>
              <a:ext uri="{FF2B5EF4-FFF2-40B4-BE49-F238E27FC236}">
                <a16:creationId xmlns:a16="http://schemas.microsoft.com/office/drawing/2014/main" id="{1B5EE591-4D0E-8FAE-97A8-6CE7DBF53890}"/>
              </a:ext>
            </a:extLst>
          </p:cNvPr>
          <p:cNvSpPr/>
          <p:nvPr userDrawn="1"/>
        </p:nvSpPr>
        <p:spPr>
          <a:xfrm>
            <a:off x="0" y="-1"/>
            <a:ext cx="7772400" cy="10058399"/>
          </a:xfrm>
          <a:prstGeom prst="rect">
            <a:avLst/>
          </a:prstGeom>
          <a:gradFill flip="none" rotWithShape="1">
            <a:gsLst>
              <a:gs pos="0">
                <a:schemeClr val="bg1">
                  <a:alpha val="0"/>
                </a:schemeClr>
              </a:gs>
              <a:gs pos="100000">
                <a:schemeClr val="bg1">
                  <a:alpha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Text Placeholder 4">
            <a:extLst>
              <a:ext uri="{FF2B5EF4-FFF2-40B4-BE49-F238E27FC236}">
                <a16:creationId xmlns:a16="http://schemas.microsoft.com/office/drawing/2014/main" id="{9F7D1C6C-F3E8-E420-D512-53A1B0EAF7E9}"/>
              </a:ext>
            </a:extLst>
          </p:cNvPr>
          <p:cNvSpPr>
            <a:spLocks noGrp="1" noChangeAspect="1"/>
          </p:cNvSpPr>
          <p:nvPr>
            <p:ph type="body" sz="quarter" idx="11" hasCustomPrompt="1"/>
          </p:nvPr>
        </p:nvSpPr>
        <p:spPr>
          <a:xfrm>
            <a:off x="544105" y="321865"/>
            <a:ext cx="6824435" cy="920011"/>
          </a:xfrm>
          <a:prstGeom prst="rect">
            <a:avLst/>
          </a:prstGeom>
        </p:spPr>
        <p:txBody>
          <a:bodyPr>
            <a:noAutofit/>
          </a:bodyPr>
          <a:lstStyle>
            <a:lvl1pPr marL="0" indent="0">
              <a:lnSpc>
                <a:spcPct val="100000"/>
              </a:lnSpc>
              <a:spcBef>
                <a:spcPts val="0"/>
              </a:spcBef>
              <a:spcAft>
                <a:spcPts val="1200"/>
              </a:spcAft>
              <a:buNone/>
              <a:defRPr sz="4400" b="1">
                <a:latin typeface="Arial" panose="020B0604020202020204" pitchFamily="34" charset="0"/>
                <a:cs typeface="Arial" panose="020B0604020202020204" pitchFamily="34" charset="0"/>
              </a:defRPr>
            </a:lvl1pPr>
          </a:lstStyle>
          <a:p>
            <a:pPr lvl="0"/>
            <a:r>
              <a:rPr kumimoji="0" lang="en-CA" sz="4400" b="1" i="0" u="none" strike="noStrike" kern="1200" cap="none" spc="0" normalizeH="0" baseline="0" noProof="0" dirty="0">
                <a:ln>
                  <a:noFill/>
                </a:ln>
                <a:solidFill>
                  <a:srgbClr val="0080A7"/>
                </a:solidFill>
                <a:effectLst/>
                <a:uLnTx/>
                <a:uFillTx/>
                <a:latin typeface="Calibri" panose="020F0502020204030204" pitchFamily="34" charset="0"/>
                <a:ea typeface="+mj-ea"/>
                <a:cs typeface="Calibri" panose="020F0502020204030204" pitchFamily="34" charset="0"/>
              </a:rPr>
              <a:t>Title</a:t>
            </a:r>
            <a:endParaRPr lang="en-CA" noProof="0" dirty="0"/>
          </a:p>
        </p:txBody>
      </p:sp>
      <p:pic>
        <p:nvPicPr>
          <p:cNvPr id="16" name="Picture 15">
            <a:extLst>
              <a:ext uri="{FF2B5EF4-FFF2-40B4-BE49-F238E27FC236}">
                <a16:creationId xmlns:a16="http://schemas.microsoft.com/office/drawing/2014/main" id="{A545E065-AA1D-B8D4-1D53-5BFA629C774B}"/>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l="2875" r="2875"/>
          <a:stretch/>
        </p:blipFill>
        <p:spPr>
          <a:xfrm>
            <a:off x="544103" y="8943341"/>
            <a:ext cx="1657771" cy="685975"/>
          </a:xfrm>
          <a:prstGeom prst="rect">
            <a:avLst/>
          </a:prstGeom>
        </p:spPr>
      </p:pic>
      <p:sp>
        <p:nvSpPr>
          <p:cNvPr id="24" name="Text Placeholder 2">
            <a:extLst>
              <a:ext uri="{FF2B5EF4-FFF2-40B4-BE49-F238E27FC236}">
                <a16:creationId xmlns:a16="http://schemas.microsoft.com/office/drawing/2014/main" id="{0ACDFDA4-AF66-E3C0-A784-C7FD5530A0F5}"/>
              </a:ext>
            </a:extLst>
          </p:cNvPr>
          <p:cNvSpPr>
            <a:spLocks noGrp="1"/>
          </p:cNvSpPr>
          <p:nvPr>
            <p:ph idx="1"/>
          </p:nvPr>
        </p:nvSpPr>
        <p:spPr>
          <a:xfrm>
            <a:off x="544104" y="2235300"/>
            <a:ext cx="6824435" cy="4472741"/>
          </a:xfrm>
          <a:prstGeom prst="rect">
            <a:avLst/>
          </a:prstGeom>
        </p:spPr>
        <p:txBody>
          <a:bodyPr vert="horz" lIns="91440" tIns="45720" rIns="91440" bIns="45720" rtlCol="0">
            <a:noAutofit/>
          </a:bodyPr>
          <a:lstStyle>
            <a:lvl1pPr>
              <a:defRPr sz="1800">
                <a:latin typeface="Calibri" panose="020F0502020204030204" pitchFamily="34" charset="0"/>
                <a:cs typeface="Calibri" panose="020F0502020204030204" pitchFamily="34" charset="0"/>
              </a:defRPr>
            </a:lvl1pPr>
            <a:lvl2pPr marL="1179743" indent="-285750">
              <a:buFont typeface="Arial" panose="020B0604020202020204" pitchFamily="34" charset="0"/>
              <a:buChar char="•"/>
              <a:defRPr sz="1600">
                <a:latin typeface="Calibri" panose="020F0502020204030204" pitchFamily="34" charset="0"/>
                <a:cs typeface="Calibri" panose="020F0502020204030204" pitchFamily="34" charset="0"/>
              </a:defRPr>
            </a:lvl2pPr>
            <a:lvl3pPr marL="2073733" indent="-285750">
              <a:buFont typeface="Arial" panose="020B0604020202020204" pitchFamily="34" charset="0"/>
              <a:buChar char="•"/>
              <a:defRPr sz="1600">
                <a:latin typeface="Calibri" panose="020F0502020204030204" pitchFamily="34" charset="0"/>
                <a:cs typeface="Calibri" panose="020F0502020204030204" pitchFamily="34" charset="0"/>
              </a:defRPr>
            </a:lvl3pPr>
            <a:lvl4pPr marL="2967727" indent="-285750">
              <a:buFont typeface="Arial" panose="020B0604020202020204" pitchFamily="34" charset="0"/>
              <a:buChar char="•"/>
              <a:defRPr sz="1600">
                <a:latin typeface="Calibri" panose="020F0502020204030204" pitchFamily="34" charset="0"/>
                <a:cs typeface="Calibri" panose="020F0502020204030204" pitchFamily="34" charset="0"/>
              </a:defRPr>
            </a:lvl4pPr>
          </a:lstStyle>
          <a:p>
            <a:pPr lvl="0"/>
            <a:r>
              <a:rPr lang="en-CA" noProof="0" dirty="0"/>
              <a:t>Click to edit Master text styles</a:t>
            </a:r>
          </a:p>
          <a:p>
            <a:pPr lvl="1"/>
            <a:r>
              <a:rPr lang="en-CA" noProof="0" dirty="0"/>
              <a:t>First level</a:t>
            </a:r>
          </a:p>
          <a:p>
            <a:pPr lvl="2"/>
            <a:r>
              <a:rPr lang="en-CA" noProof="0" dirty="0"/>
              <a:t>Second level</a:t>
            </a:r>
          </a:p>
          <a:p>
            <a:pPr lvl="3"/>
            <a:r>
              <a:rPr lang="en-CA" noProof="0" dirty="0"/>
              <a:t>Third level</a:t>
            </a:r>
          </a:p>
        </p:txBody>
      </p:sp>
    </p:spTree>
    <p:extLst>
      <p:ext uri="{BB962C8B-B14F-4D97-AF65-F5344CB8AC3E}">
        <p14:creationId xmlns:p14="http://schemas.microsoft.com/office/powerpoint/2010/main" val="428032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 logo">
    <p:spTree>
      <p:nvGrpSpPr>
        <p:cNvPr id="1" name=""/>
        <p:cNvGrpSpPr/>
        <p:nvPr/>
      </p:nvGrpSpPr>
      <p:grpSpPr>
        <a:xfrm>
          <a:off x="0" y="0"/>
          <a:ext cx="0" cy="0"/>
          <a:chOff x="0" y="0"/>
          <a:chExt cx="0" cy="0"/>
        </a:xfrm>
      </p:grpSpPr>
      <p:pic>
        <p:nvPicPr>
          <p:cNvPr id="16" name="Picture 15" descr="Background pattern&#10;&#10;Description automatically generated">
            <a:extLst>
              <a:ext uri="{FF2B5EF4-FFF2-40B4-BE49-F238E27FC236}">
                <a16:creationId xmlns:a16="http://schemas.microsoft.com/office/drawing/2014/main" id="{B7FF7168-5594-4C76-A919-A559773BE12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13" b="11413"/>
          <a:stretch/>
        </p:blipFill>
        <p:spPr>
          <a:xfrm>
            <a:off x="0" y="0"/>
            <a:ext cx="7772400" cy="10058400"/>
          </a:xfrm>
          <a:prstGeom prst="rect">
            <a:avLst/>
          </a:prstGeom>
        </p:spPr>
      </p:pic>
      <p:sp>
        <p:nvSpPr>
          <p:cNvPr id="17" name="Rectangle 16">
            <a:extLst>
              <a:ext uri="{FF2B5EF4-FFF2-40B4-BE49-F238E27FC236}">
                <a16:creationId xmlns:a16="http://schemas.microsoft.com/office/drawing/2014/main" id="{89F22340-2062-49E5-AAB3-21D1B9B2A57D}"/>
              </a:ext>
            </a:extLst>
          </p:cNvPr>
          <p:cNvSpPr/>
          <p:nvPr/>
        </p:nvSpPr>
        <p:spPr>
          <a:xfrm>
            <a:off x="0" y="1"/>
            <a:ext cx="7772400" cy="10058400"/>
          </a:xfrm>
          <a:prstGeom prst="rect">
            <a:avLst/>
          </a:prstGeom>
          <a:gradFill flip="none" rotWithShape="1">
            <a:gsLst>
              <a:gs pos="0">
                <a:schemeClr val="bg1">
                  <a:alpha val="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
        <p:nvSpPr>
          <p:cNvPr id="14" name="Slide Number Placeholder 6">
            <a:extLst>
              <a:ext uri="{FF2B5EF4-FFF2-40B4-BE49-F238E27FC236}">
                <a16:creationId xmlns:a16="http://schemas.microsoft.com/office/drawing/2014/main" id="{4DF37AFA-2394-4823-B4D1-1D1E8867873E}"/>
              </a:ext>
            </a:extLst>
          </p:cNvPr>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57F3C42F-7DB9-4B3C-8C5C-6CB44A737C87}" type="slidenum">
              <a:rPr lang="en-CA" smtClean="0"/>
              <a:t>‹#›</a:t>
            </a:fld>
            <a:endParaRPr lang="en-CA"/>
          </a:p>
        </p:txBody>
      </p:sp>
      <p:sp>
        <p:nvSpPr>
          <p:cNvPr id="6" name="Text Placeholder 4">
            <a:extLst>
              <a:ext uri="{FF2B5EF4-FFF2-40B4-BE49-F238E27FC236}">
                <a16:creationId xmlns:a16="http://schemas.microsoft.com/office/drawing/2014/main" id="{D885E4CF-305A-44DC-86E1-41BB53ACAC81}"/>
              </a:ext>
            </a:extLst>
          </p:cNvPr>
          <p:cNvSpPr>
            <a:spLocks noGrp="1" noChangeAspect="1"/>
          </p:cNvSpPr>
          <p:nvPr>
            <p:ph type="body" sz="quarter" idx="11" hasCustomPrompt="1"/>
          </p:nvPr>
        </p:nvSpPr>
        <p:spPr>
          <a:xfrm>
            <a:off x="306059" y="416532"/>
            <a:ext cx="7060934" cy="1190602"/>
          </a:xfrm>
        </p:spPr>
        <p:txBody>
          <a:bodyPr>
            <a:noAutofit/>
          </a:bodyPr>
          <a:lstStyle>
            <a:lvl1pPr marL="0" indent="0">
              <a:lnSpc>
                <a:spcPct val="100000"/>
              </a:lnSpc>
              <a:spcBef>
                <a:spcPts val="0"/>
              </a:spcBef>
              <a:spcAft>
                <a:spcPts val="675"/>
              </a:spcAft>
              <a:buNone/>
              <a:defRPr sz="2475" b="1">
                <a:latin typeface="Arial" panose="020B0604020202020204" pitchFamily="34" charset="0"/>
                <a:cs typeface="Arial" panose="020B0604020202020204" pitchFamily="34" charset="0"/>
              </a:defRPr>
            </a:lvl1pPr>
          </a:lstStyle>
          <a:p>
            <a:pPr lvl="0"/>
            <a:r>
              <a:rPr kumimoji="0" lang="en-CA" sz="2475" b="1" i="0" u="none" strike="noStrike" kern="1200" cap="none" spc="0" normalizeH="0" baseline="0" noProof="0">
                <a:ln>
                  <a:noFill/>
                </a:ln>
                <a:solidFill>
                  <a:srgbClr val="0080A7"/>
                </a:solidFill>
                <a:effectLst/>
                <a:uLnTx/>
                <a:uFillTx/>
                <a:latin typeface="Calibri" panose="020F0502020204030204" pitchFamily="34" charset="0"/>
                <a:ea typeface="+mj-ea"/>
                <a:cs typeface="Calibri" panose="020F0502020204030204" pitchFamily="34" charset="0"/>
              </a:rPr>
              <a:t>Title</a:t>
            </a:r>
            <a:endParaRPr lang="en-CA" noProof="0"/>
          </a:p>
        </p:txBody>
      </p:sp>
      <p:pic>
        <p:nvPicPr>
          <p:cNvPr id="15" name="Picture 14">
            <a:extLst>
              <a:ext uri="{FF2B5EF4-FFF2-40B4-BE49-F238E27FC236}">
                <a16:creationId xmlns:a16="http://schemas.microsoft.com/office/drawing/2014/main" id="{25800428-305C-4A89-BC64-6DA488FDACBA}"/>
              </a:ext>
            </a:extLst>
          </p:cNvPr>
          <p:cNvPicPr>
            <a:picLocks noChangeAspect="1"/>
          </p:cNvPicPr>
          <p:nvPr/>
        </p:nvPicPr>
        <p:blipFill>
          <a:blip r:embed="rId3" cstate="print">
            <a:extLst>
              <a:ext uri="{28A0092B-C50C-407E-A947-70E740481C1C}">
                <a14:useLocalDpi xmlns:a14="http://schemas.microsoft.com/office/drawing/2010/main" val="0"/>
              </a:ext>
            </a:extLst>
          </a:blip>
          <a:srcRect l="2875" r="2875"/>
          <a:stretch/>
        </p:blipFill>
        <p:spPr>
          <a:xfrm>
            <a:off x="306058" y="8954302"/>
            <a:ext cx="932496" cy="887732"/>
          </a:xfrm>
          <a:prstGeom prst="rect">
            <a:avLst/>
          </a:prstGeom>
        </p:spPr>
      </p:pic>
    </p:spTree>
    <p:extLst>
      <p:ext uri="{BB962C8B-B14F-4D97-AF65-F5344CB8AC3E}">
        <p14:creationId xmlns:p14="http://schemas.microsoft.com/office/powerpoint/2010/main" val="205231662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3x imgs - logo">
    <p:spTree>
      <p:nvGrpSpPr>
        <p:cNvPr id="1" name=""/>
        <p:cNvGrpSpPr/>
        <p:nvPr/>
      </p:nvGrpSpPr>
      <p:grpSpPr>
        <a:xfrm>
          <a:off x="0" y="0"/>
          <a:ext cx="0" cy="0"/>
          <a:chOff x="0" y="0"/>
          <a:chExt cx="0" cy="0"/>
        </a:xfrm>
      </p:grpSpPr>
      <p:pic>
        <p:nvPicPr>
          <p:cNvPr id="16" name="Picture 15" descr="Background pattern&#10;&#10;Description automatically generated">
            <a:extLst>
              <a:ext uri="{FF2B5EF4-FFF2-40B4-BE49-F238E27FC236}">
                <a16:creationId xmlns:a16="http://schemas.microsoft.com/office/drawing/2014/main" id="{B7FF7168-5594-4C76-A919-A559773BE12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13" b="11413"/>
          <a:stretch/>
        </p:blipFill>
        <p:spPr>
          <a:xfrm>
            <a:off x="0" y="0"/>
            <a:ext cx="7772400" cy="10058400"/>
          </a:xfrm>
          <a:prstGeom prst="rect">
            <a:avLst/>
          </a:prstGeom>
        </p:spPr>
      </p:pic>
      <p:sp>
        <p:nvSpPr>
          <p:cNvPr id="17" name="Rectangle 16">
            <a:extLst>
              <a:ext uri="{FF2B5EF4-FFF2-40B4-BE49-F238E27FC236}">
                <a16:creationId xmlns:a16="http://schemas.microsoft.com/office/drawing/2014/main" id="{89F22340-2062-49E5-AAB3-21D1B9B2A57D}"/>
              </a:ext>
            </a:extLst>
          </p:cNvPr>
          <p:cNvSpPr/>
          <p:nvPr/>
        </p:nvSpPr>
        <p:spPr>
          <a:xfrm>
            <a:off x="0" y="1"/>
            <a:ext cx="7772400" cy="10058400"/>
          </a:xfrm>
          <a:prstGeom prst="rect">
            <a:avLst/>
          </a:prstGeom>
          <a:gradFill flip="none" rotWithShape="1">
            <a:gsLst>
              <a:gs pos="0">
                <a:schemeClr val="bg1">
                  <a:alpha val="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grpSp>
        <p:nvGrpSpPr>
          <p:cNvPr id="10" name="Group 4">
            <a:extLst>
              <a:ext uri="{FF2B5EF4-FFF2-40B4-BE49-F238E27FC236}">
                <a16:creationId xmlns:a16="http://schemas.microsoft.com/office/drawing/2014/main" id="{5A25B352-FDB2-4975-B9DA-26D3EFB4019A}"/>
              </a:ext>
            </a:extLst>
          </p:cNvPr>
          <p:cNvGrpSpPr>
            <a:grpSpLocks noChangeAspect="1"/>
          </p:cNvGrpSpPr>
          <p:nvPr/>
        </p:nvGrpSpPr>
        <p:grpSpPr bwMode="auto">
          <a:xfrm>
            <a:off x="4929532" y="2148889"/>
            <a:ext cx="4353681" cy="8052877"/>
            <a:chOff x="2744" y="1153"/>
            <a:chExt cx="3219" cy="2588"/>
          </a:xfrm>
        </p:grpSpPr>
        <p:sp>
          <p:nvSpPr>
            <p:cNvPr id="11" name="Freeform 5">
              <a:extLst>
                <a:ext uri="{FF2B5EF4-FFF2-40B4-BE49-F238E27FC236}">
                  <a16:creationId xmlns:a16="http://schemas.microsoft.com/office/drawing/2014/main" id="{E03D3565-9E60-4BD3-AB69-857BC591C89E}"/>
                </a:ext>
              </a:extLst>
            </p:cNvPr>
            <p:cNvSpPr>
              <a:spLocks/>
            </p:cNvSpPr>
            <p:nvPr/>
          </p:nvSpPr>
          <p:spPr bwMode="auto">
            <a:xfrm>
              <a:off x="3720" y="1706"/>
              <a:ext cx="2243" cy="2033"/>
            </a:xfrm>
            <a:custGeom>
              <a:avLst/>
              <a:gdLst>
                <a:gd name="T0" fmla="*/ 108 w 944"/>
                <a:gd name="T1" fmla="*/ 575 h 855"/>
                <a:gd name="T2" fmla="*/ 186 w 944"/>
                <a:gd name="T3" fmla="*/ 695 h 855"/>
                <a:gd name="T4" fmla="*/ 478 w 944"/>
                <a:gd name="T5" fmla="*/ 671 h 855"/>
                <a:gd name="T6" fmla="*/ 742 w 944"/>
                <a:gd name="T7" fmla="*/ 392 h 855"/>
                <a:gd name="T8" fmla="*/ 874 w 944"/>
                <a:gd name="T9" fmla="*/ 106 h 855"/>
                <a:gd name="T10" fmla="*/ 877 w 944"/>
                <a:gd name="T11" fmla="*/ 29 h 855"/>
                <a:gd name="T12" fmla="*/ 917 w 944"/>
                <a:gd name="T13" fmla="*/ 3 h 855"/>
                <a:gd name="T14" fmla="*/ 937 w 944"/>
                <a:gd name="T15" fmla="*/ 23 h 855"/>
                <a:gd name="T16" fmla="*/ 937 w 944"/>
                <a:gd name="T17" fmla="*/ 161 h 855"/>
                <a:gd name="T18" fmla="*/ 768 w 944"/>
                <a:gd name="T19" fmla="*/ 531 h 855"/>
                <a:gd name="T20" fmla="*/ 305 w 944"/>
                <a:gd name="T21" fmla="*/ 852 h 855"/>
                <a:gd name="T22" fmla="*/ 77 w 944"/>
                <a:gd name="T23" fmla="*/ 785 h 855"/>
                <a:gd name="T24" fmla="*/ 5 w 944"/>
                <a:gd name="T25" fmla="*/ 616 h 855"/>
                <a:gd name="T26" fmla="*/ 40 w 944"/>
                <a:gd name="T27" fmla="*/ 497 h 855"/>
                <a:gd name="T28" fmla="*/ 109 w 944"/>
                <a:gd name="T29" fmla="*/ 428 h 855"/>
                <a:gd name="T30" fmla="*/ 147 w 944"/>
                <a:gd name="T31" fmla="*/ 450 h 855"/>
                <a:gd name="T32" fmla="*/ 108 w 944"/>
                <a:gd name="T33" fmla="*/ 575 h 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44" h="855">
                  <a:moveTo>
                    <a:pt x="108" y="575"/>
                  </a:moveTo>
                  <a:cubicBezTo>
                    <a:pt x="106" y="628"/>
                    <a:pt x="135" y="663"/>
                    <a:pt x="186" y="695"/>
                  </a:cubicBezTo>
                  <a:cubicBezTo>
                    <a:pt x="291" y="762"/>
                    <a:pt x="387" y="723"/>
                    <a:pt x="478" y="671"/>
                  </a:cubicBezTo>
                  <a:cubicBezTo>
                    <a:pt x="527" y="642"/>
                    <a:pt x="649" y="526"/>
                    <a:pt x="742" y="392"/>
                  </a:cubicBezTo>
                  <a:cubicBezTo>
                    <a:pt x="834" y="258"/>
                    <a:pt x="865" y="156"/>
                    <a:pt x="874" y="106"/>
                  </a:cubicBezTo>
                  <a:cubicBezTo>
                    <a:pt x="884" y="56"/>
                    <a:pt x="868" y="58"/>
                    <a:pt x="877" y="29"/>
                  </a:cubicBezTo>
                  <a:cubicBezTo>
                    <a:pt x="882" y="0"/>
                    <a:pt x="911" y="2"/>
                    <a:pt x="917" y="3"/>
                  </a:cubicBezTo>
                  <a:cubicBezTo>
                    <a:pt x="925" y="5"/>
                    <a:pt x="937" y="16"/>
                    <a:pt x="937" y="23"/>
                  </a:cubicBezTo>
                  <a:cubicBezTo>
                    <a:pt x="944" y="69"/>
                    <a:pt x="944" y="115"/>
                    <a:pt x="937" y="161"/>
                  </a:cubicBezTo>
                  <a:cubicBezTo>
                    <a:pt x="926" y="230"/>
                    <a:pt x="906" y="351"/>
                    <a:pt x="768" y="531"/>
                  </a:cubicBezTo>
                  <a:cubicBezTo>
                    <a:pt x="709" y="608"/>
                    <a:pt x="520" y="844"/>
                    <a:pt x="305" y="852"/>
                  </a:cubicBezTo>
                  <a:cubicBezTo>
                    <a:pt x="236" y="855"/>
                    <a:pt x="149" y="851"/>
                    <a:pt x="77" y="785"/>
                  </a:cubicBezTo>
                  <a:cubicBezTo>
                    <a:pt x="4" y="719"/>
                    <a:pt x="0" y="646"/>
                    <a:pt x="5" y="616"/>
                  </a:cubicBezTo>
                  <a:cubicBezTo>
                    <a:pt x="13" y="563"/>
                    <a:pt x="23" y="527"/>
                    <a:pt x="40" y="497"/>
                  </a:cubicBezTo>
                  <a:cubicBezTo>
                    <a:pt x="57" y="467"/>
                    <a:pt x="88" y="442"/>
                    <a:pt x="109" y="428"/>
                  </a:cubicBezTo>
                  <a:cubicBezTo>
                    <a:pt x="147" y="405"/>
                    <a:pt x="162" y="433"/>
                    <a:pt x="147" y="450"/>
                  </a:cubicBezTo>
                  <a:cubicBezTo>
                    <a:pt x="132" y="467"/>
                    <a:pt x="109" y="521"/>
                    <a:pt x="108" y="575"/>
                  </a:cubicBezTo>
                  <a:close/>
                </a:path>
              </a:pathLst>
            </a:custGeom>
            <a:solidFill>
              <a:srgbClr val="339DBD">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2" name="Freeform 6">
              <a:extLst>
                <a:ext uri="{FF2B5EF4-FFF2-40B4-BE49-F238E27FC236}">
                  <a16:creationId xmlns:a16="http://schemas.microsoft.com/office/drawing/2014/main" id="{3E598C48-51F6-45BA-9AED-8DD3413D7993}"/>
                </a:ext>
              </a:extLst>
            </p:cNvPr>
            <p:cNvSpPr>
              <a:spLocks/>
            </p:cNvSpPr>
            <p:nvPr/>
          </p:nvSpPr>
          <p:spPr bwMode="auto">
            <a:xfrm>
              <a:off x="2879" y="2225"/>
              <a:ext cx="1169" cy="1516"/>
            </a:xfrm>
            <a:custGeom>
              <a:avLst/>
              <a:gdLst>
                <a:gd name="T0" fmla="*/ 194 w 492"/>
                <a:gd name="T1" fmla="*/ 551 h 638"/>
                <a:gd name="T2" fmla="*/ 239 w 492"/>
                <a:gd name="T3" fmla="*/ 620 h 638"/>
                <a:gd name="T4" fmla="*/ 238 w 492"/>
                <a:gd name="T5" fmla="*/ 635 h 638"/>
                <a:gd name="T6" fmla="*/ 231 w 492"/>
                <a:gd name="T7" fmla="*/ 638 h 638"/>
                <a:gd name="T8" fmla="*/ 33 w 492"/>
                <a:gd name="T9" fmla="*/ 638 h 638"/>
                <a:gd name="T10" fmla="*/ 3 w 492"/>
                <a:gd name="T11" fmla="*/ 614 h 638"/>
                <a:gd name="T12" fmla="*/ 4 w 492"/>
                <a:gd name="T13" fmla="*/ 523 h 638"/>
                <a:gd name="T14" fmla="*/ 98 w 492"/>
                <a:gd name="T15" fmla="*/ 237 h 638"/>
                <a:gd name="T16" fmla="*/ 320 w 492"/>
                <a:gd name="T17" fmla="*/ 34 h 638"/>
                <a:gd name="T18" fmla="*/ 455 w 492"/>
                <a:gd name="T19" fmla="*/ 6 h 638"/>
                <a:gd name="T20" fmla="*/ 490 w 492"/>
                <a:gd name="T21" fmla="*/ 26 h 638"/>
                <a:gd name="T22" fmla="*/ 478 w 492"/>
                <a:gd name="T23" fmla="*/ 59 h 638"/>
                <a:gd name="T24" fmla="*/ 404 w 492"/>
                <a:gd name="T25" fmla="*/ 92 h 638"/>
                <a:gd name="T26" fmla="*/ 229 w 492"/>
                <a:gd name="T27" fmla="*/ 274 h 638"/>
                <a:gd name="T28" fmla="*/ 194 w 492"/>
                <a:gd name="T29" fmla="*/ 551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2" h="638">
                  <a:moveTo>
                    <a:pt x="194" y="551"/>
                  </a:moveTo>
                  <a:cubicBezTo>
                    <a:pt x="201" y="574"/>
                    <a:pt x="223" y="602"/>
                    <a:pt x="239" y="620"/>
                  </a:cubicBezTo>
                  <a:cubicBezTo>
                    <a:pt x="243" y="624"/>
                    <a:pt x="243" y="631"/>
                    <a:pt x="238" y="635"/>
                  </a:cubicBezTo>
                  <a:cubicBezTo>
                    <a:pt x="236" y="637"/>
                    <a:pt x="233" y="638"/>
                    <a:pt x="231" y="638"/>
                  </a:cubicBezTo>
                  <a:cubicBezTo>
                    <a:pt x="33" y="638"/>
                    <a:pt x="33" y="638"/>
                    <a:pt x="33" y="638"/>
                  </a:cubicBezTo>
                  <a:cubicBezTo>
                    <a:pt x="33" y="638"/>
                    <a:pt x="6" y="637"/>
                    <a:pt x="3" y="614"/>
                  </a:cubicBezTo>
                  <a:cubicBezTo>
                    <a:pt x="0" y="584"/>
                    <a:pt x="0" y="553"/>
                    <a:pt x="4" y="523"/>
                  </a:cubicBezTo>
                  <a:cubicBezTo>
                    <a:pt x="9" y="471"/>
                    <a:pt x="44" y="328"/>
                    <a:pt x="98" y="237"/>
                  </a:cubicBezTo>
                  <a:cubicBezTo>
                    <a:pt x="152" y="147"/>
                    <a:pt x="240" y="66"/>
                    <a:pt x="320" y="34"/>
                  </a:cubicBezTo>
                  <a:cubicBezTo>
                    <a:pt x="379" y="10"/>
                    <a:pt x="426" y="0"/>
                    <a:pt x="455" y="6"/>
                  </a:cubicBezTo>
                  <a:cubicBezTo>
                    <a:pt x="485" y="12"/>
                    <a:pt x="487" y="17"/>
                    <a:pt x="490" y="26"/>
                  </a:cubicBezTo>
                  <a:cubicBezTo>
                    <a:pt x="492" y="31"/>
                    <a:pt x="487" y="49"/>
                    <a:pt x="478" y="59"/>
                  </a:cubicBezTo>
                  <a:cubicBezTo>
                    <a:pt x="470" y="68"/>
                    <a:pt x="433" y="77"/>
                    <a:pt x="404" y="92"/>
                  </a:cubicBezTo>
                  <a:cubicBezTo>
                    <a:pt x="377" y="106"/>
                    <a:pt x="293" y="134"/>
                    <a:pt x="229" y="274"/>
                  </a:cubicBezTo>
                  <a:cubicBezTo>
                    <a:pt x="166" y="414"/>
                    <a:pt x="182" y="514"/>
                    <a:pt x="194" y="551"/>
                  </a:cubicBezTo>
                  <a:close/>
                </a:path>
              </a:pathLst>
            </a:custGeom>
            <a:solidFill>
              <a:srgbClr val="0084AD">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3" name="Freeform 7">
              <a:extLst>
                <a:ext uri="{FF2B5EF4-FFF2-40B4-BE49-F238E27FC236}">
                  <a16:creationId xmlns:a16="http://schemas.microsoft.com/office/drawing/2014/main" id="{EAC31A85-4FDD-4C12-A352-13A8EC0EF48C}"/>
                </a:ext>
              </a:extLst>
            </p:cNvPr>
            <p:cNvSpPr>
              <a:spLocks/>
            </p:cNvSpPr>
            <p:nvPr/>
          </p:nvSpPr>
          <p:spPr bwMode="auto">
            <a:xfrm>
              <a:off x="2744" y="1153"/>
              <a:ext cx="2364" cy="761"/>
            </a:xfrm>
            <a:custGeom>
              <a:avLst/>
              <a:gdLst>
                <a:gd name="T0" fmla="*/ 26 w 995"/>
                <a:gd name="T1" fmla="*/ 116 h 320"/>
                <a:gd name="T2" fmla="*/ 134 w 995"/>
                <a:gd name="T3" fmla="*/ 59 h 320"/>
                <a:gd name="T4" fmla="*/ 456 w 995"/>
                <a:gd name="T5" fmla="*/ 0 h 320"/>
                <a:gd name="T6" fmla="*/ 852 w 995"/>
                <a:gd name="T7" fmla="*/ 125 h 320"/>
                <a:gd name="T8" fmla="*/ 913 w 995"/>
                <a:gd name="T9" fmla="*/ 175 h 320"/>
                <a:gd name="T10" fmla="*/ 975 w 995"/>
                <a:gd name="T11" fmla="*/ 235 h 320"/>
                <a:gd name="T12" fmla="*/ 993 w 995"/>
                <a:gd name="T13" fmla="*/ 274 h 320"/>
                <a:gd name="T14" fmla="*/ 960 w 995"/>
                <a:gd name="T15" fmla="*/ 300 h 320"/>
                <a:gd name="T16" fmla="*/ 888 w 995"/>
                <a:gd name="T17" fmla="*/ 274 h 320"/>
                <a:gd name="T18" fmla="*/ 765 w 995"/>
                <a:gd name="T19" fmla="*/ 188 h 320"/>
                <a:gd name="T20" fmla="*/ 418 w 995"/>
                <a:gd name="T21" fmla="*/ 132 h 320"/>
                <a:gd name="T22" fmla="*/ 172 w 995"/>
                <a:gd name="T23" fmla="*/ 227 h 320"/>
                <a:gd name="T24" fmla="*/ 71 w 995"/>
                <a:gd name="T25" fmla="*/ 310 h 320"/>
                <a:gd name="T26" fmla="*/ 39 w 995"/>
                <a:gd name="T27" fmla="*/ 315 h 320"/>
                <a:gd name="T28" fmla="*/ 23 w 995"/>
                <a:gd name="T29" fmla="*/ 290 h 320"/>
                <a:gd name="T30" fmla="*/ 3 w 995"/>
                <a:gd name="T31" fmla="*/ 194 h 320"/>
                <a:gd name="T32" fmla="*/ 0 w 995"/>
                <a:gd name="T33" fmla="*/ 155 h 320"/>
                <a:gd name="T34" fmla="*/ 26 w 995"/>
                <a:gd name="T35" fmla="*/ 11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5" h="320">
                  <a:moveTo>
                    <a:pt x="26" y="116"/>
                  </a:moveTo>
                  <a:cubicBezTo>
                    <a:pt x="61" y="95"/>
                    <a:pt x="97" y="76"/>
                    <a:pt x="134" y="59"/>
                  </a:cubicBezTo>
                  <a:cubicBezTo>
                    <a:pt x="177" y="41"/>
                    <a:pt x="259" y="0"/>
                    <a:pt x="456" y="0"/>
                  </a:cubicBezTo>
                  <a:cubicBezTo>
                    <a:pt x="653" y="0"/>
                    <a:pt x="776" y="68"/>
                    <a:pt x="852" y="125"/>
                  </a:cubicBezTo>
                  <a:cubicBezTo>
                    <a:pt x="872" y="140"/>
                    <a:pt x="895" y="159"/>
                    <a:pt x="913" y="175"/>
                  </a:cubicBezTo>
                  <a:cubicBezTo>
                    <a:pt x="936" y="195"/>
                    <a:pt x="953" y="214"/>
                    <a:pt x="975" y="235"/>
                  </a:cubicBezTo>
                  <a:cubicBezTo>
                    <a:pt x="985" y="244"/>
                    <a:pt x="995" y="262"/>
                    <a:pt x="993" y="274"/>
                  </a:cubicBezTo>
                  <a:cubicBezTo>
                    <a:pt x="992" y="285"/>
                    <a:pt x="973" y="296"/>
                    <a:pt x="960" y="300"/>
                  </a:cubicBezTo>
                  <a:cubicBezTo>
                    <a:pt x="931" y="309"/>
                    <a:pt x="912" y="297"/>
                    <a:pt x="888" y="274"/>
                  </a:cubicBezTo>
                  <a:cubicBezTo>
                    <a:pt x="852" y="238"/>
                    <a:pt x="811" y="209"/>
                    <a:pt x="765" y="188"/>
                  </a:cubicBezTo>
                  <a:cubicBezTo>
                    <a:pt x="657" y="137"/>
                    <a:pt x="537" y="118"/>
                    <a:pt x="418" y="132"/>
                  </a:cubicBezTo>
                  <a:cubicBezTo>
                    <a:pt x="321" y="145"/>
                    <a:pt x="233" y="192"/>
                    <a:pt x="172" y="227"/>
                  </a:cubicBezTo>
                  <a:cubicBezTo>
                    <a:pt x="110" y="262"/>
                    <a:pt x="86" y="296"/>
                    <a:pt x="71" y="310"/>
                  </a:cubicBezTo>
                  <a:cubicBezTo>
                    <a:pt x="62" y="318"/>
                    <a:pt x="50" y="320"/>
                    <a:pt x="39" y="315"/>
                  </a:cubicBezTo>
                  <a:cubicBezTo>
                    <a:pt x="27" y="308"/>
                    <a:pt x="23" y="290"/>
                    <a:pt x="23" y="290"/>
                  </a:cubicBezTo>
                  <a:cubicBezTo>
                    <a:pt x="3" y="194"/>
                    <a:pt x="3" y="194"/>
                    <a:pt x="3" y="194"/>
                  </a:cubicBezTo>
                  <a:cubicBezTo>
                    <a:pt x="3" y="194"/>
                    <a:pt x="1" y="168"/>
                    <a:pt x="0" y="155"/>
                  </a:cubicBezTo>
                  <a:cubicBezTo>
                    <a:pt x="0" y="136"/>
                    <a:pt x="26" y="116"/>
                    <a:pt x="26" y="116"/>
                  </a:cubicBezTo>
                  <a:close/>
                </a:path>
              </a:pathLst>
            </a:custGeom>
            <a:solidFill>
              <a:srgbClr val="B4E0F6">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8" name="Freeform 8">
              <a:extLst>
                <a:ext uri="{FF2B5EF4-FFF2-40B4-BE49-F238E27FC236}">
                  <a16:creationId xmlns:a16="http://schemas.microsoft.com/office/drawing/2014/main" id="{316563CF-01A8-4DC8-BC6E-DAB682EB58AC}"/>
                </a:ext>
              </a:extLst>
            </p:cNvPr>
            <p:cNvSpPr>
              <a:spLocks/>
            </p:cNvSpPr>
            <p:nvPr/>
          </p:nvSpPr>
          <p:spPr bwMode="auto">
            <a:xfrm>
              <a:off x="3670" y="1713"/>
              <a:ext cx="1295" cy="1313"/>
            </a:xfrm>
            <a:custGeom>
              <a:avLst/>
              <a:gdLst>
                <a:gd name="T0" fmla="*/ 370 w 545"/>
                <a:gd name="T1" fmla="*/ 208 h 552"/>
                <a:gd name="T2" fmla="*/ 211 w 545"/>
                <a:gd name="T3" fmla="*/ 100 h 552"/>
                <a:gd name="T4" fmla="*/ 70 w 545"/>
                <a:gd name="T5" fmla="*/ 73 h 552"/>
                <a:gd name="T6" fmla="*/ 13 w 545"/>
                <a:gd name="T7" fmla="*/ 45 h 552"/>
                <a:gd name="T8" fmla="*/ 48 w 545"/>
                <a:gd name="T9" fmla="*/ 0 h 552"/>
                <a:gd name="T10" fmla="*/ 319 w 545"/>
                <a:gd name="T11" fmla="*/ 57 h 552"/>
                <a:gd name="T12" fmla="*/ 536 w 545"/>
                <a:gd name="T13" fmla="*/ 298 h 552"/>
                <a:gd name="T14" fmla="*/ 528 w 545"/>
                <a:gd name="T15" fmla="*/ 447 h 552"/>
                <a:gd name="T16" fmla="*/ 474 w 545"/>
                <a:gd name="T17" fmla="*/ 525 h 552"/>
                <a:gd name="T18" fmla="*/ 412 w 545"/>
                <a:gd name="T19" fmla="*/ 550 h 552"/>
                <a:gd name="T20" fmla="*/ 331 w 545"/>
                <a:gd name="T21" fmla="*/ 522 h 552"/>
                <a:gd name="T22" fmla="*/ 318 w 545"/>
                <a:gd name="T23" fmla="*/ 482 h 552"/>
                <a:gd name="T24" fmla="*/ 352 w 545"/>
                <a:gd name="T25" fmla="*/ 436 h 552"/>
                <a:gd name="T26" fmla="*/ 370 w 545"/>
                <a:gd name="T27" fmla="*/ 20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5" h="552">
                  <a:moveTo>
                    <a:pt x="370" y="208"/>
                  </a:moveTo>
                  <a:cubicBezTo>
                    <a:pt x="320" y="141"/>
                    <a:pt x="266" y="121"/>
                    <a:pt x="211" y="100"/>
                  </a:cubicBezTo>
                  <a:cubicBezTo>
                    <a:pt x="157" y="79"/>
                    <a:pt x="70" y="73"/>
                    <a:pt x="70" y="73"/>
                  </a:cubicBezTo>
                  <a:cubicBezTo>
                    <a:pt x="70" y="73"/>
                    <a:pt x="24" y="72"/>
                    <a:pt x="13" y="45"/>
                  </a:cubicBezTo>
                  <a:cubicBezTo>
                    <a:pt x="6" y="29"/>
                    <a:pt x="0" y="0"/>
                    <a:pt x="48" y="0"/>
                  </a:cubicBezTo>
                  <a:cubicBezTo>
                    <a:pt x="79" y="0"/>
                    <a:pt x="219" y="8"/>
                    <a:pt x="319" y="57"/>
                  </a:cubicBezTo>
                  <a:cubicBezTo>
                    <a:pt x="414" y="104"/>
                    <a:pt x="521" y="203"/>
                    <a:pt x="536" y="298"/>
                  </a:cubicBezTo>
                  <a:cubicBezTo>
                    <a:pt x="544" y="349"/>
                    <a:pt x="545" y="400"/>
                    <a:pt x="528" y="447"/>
                  </a:cubicBezTo>
                  <a:cubicBezTo>
                    <a:pt x="516" y="481"/>
                    <a:pt x="502" y="499"/>
                    <a:pt x="474" y="525"/>
                  </a:cubicBezTo>
                  <a:cubicBezTo>
                    <a:pt x="456" y="540"/>
                    <a:pt x="435" y="548"/>
                    <a:pt x="412" y="550"/>
                  </a:cubicBezTo>
                  <a:cubicBezTo>
                    <a:pt x="392" y="552"/>
                    <a:pt x="354" y="550"/>
                    <a:pt x="331" y="522"/>
                  </a:cubicBezTo>
                  <a:cubicBezTo>
                    <a:pt x="317" y="504"/>
                    <a:pt x="314" y="493"/>
                    <a:pt x="318" y="482"/>
                  </a:cubicBezTo>
                  <a:cubicBezTo>
                    <a:pt x="323" y="465"/>
                    <a:pt x="340" y="451"/>
                    <a:pt x="352" y="436"/>
                  </a:cubicBezTo>
                  <a:cubicBezTo>
                    <a:pt x="407" y="369"/>
                    <a:pt x="421" y="275"/>
                    <a:pt x="370" y="208"/>
                  </a:cubicBezTo>
                  <a:close/>
                </a:path>
              </a:pathLst>
            </a:custGeom>
            <a:solidFill>
              <a:srgbClr val="74C7E0">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grpSp>
      <p:sp>
        <p:nvSpPr>
          <p:cNvPr id="19" name="Rectangle 18">
            <a:extLst>
              <a:ext uri="{FF2B5EF4-FFF2-40B4-BE49-F238E27FC236}">
                <a16:creationId xmlns:a16="http://schemas.microsoft.com/office/drawing/2014/main" id="{7F66AFA3-5AF4-490B-B287-E45C38B1AF4F}"/>
              </a:ext>
            </a:extLst>
          </p:cNvPr>
          <p:cNvSpPr/>
          <p:nvPr/>
        </p:nvSpPr>
        <p:spPr>
          <a:xfrm>
            <a:off x="7772402" y="931490"/>
            <a:ext cx="1510811" cy="9339911"/>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
        <p:nvSpPr>
          <p:cNvPr id="20" name="Rectangle 19">
            <a:extLst>
              <a:ext uri="{FF2B5EF4-FFF2-40B4-BE49-F238E27FC236}">
                <a16:creationId xmlns:a16="http://schemas.microsoft.com/office/drawing/2014/main" id="{4967290A-650B-4456-ADC4-C8528F2F8FDB}"/>
              </a:ext>
            </a:extLst>
          </p:cNvPr>
          <p:cNvSpPr/>
          <p:nvPr/>
        </p:nvSpPr>
        <p:spPr>
          <a:xfrm>
            <a:off x="4846165" y="10077260"/>
            <a:ext cx="2926235" cy="1227577"/>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
        <p:nvSpPr>
          <p:cNvPr id="14" name="Slide Number Placeholder 6">
            <a:extLst>
              <a:ext uri="{FF2B5EF4-FFF2-40B4-BE49-F238E27FC236}">
                <a16:creationId xmlns:a16="http://schemas.microsoft.com/office/drawing/2014/main" id="{4DF37AFA-2394-4823-B4D1-1D1E8867873E}"/>
              </a:ext>
            </a:extLst>
          </p:cNvPr>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57F3C42F-7DB9-4B3C-8C5C-6CB44A737C87}" type="slidenum">
              <a:rPr lang="en-CA" smtClean="0"/>
              <a:t>‹#›</a:t>
            </a:fld>
            <a:endParaRPr lang="en-CA"/>
          </a:p>
        </p:txBody>
      </p:sp>
      <p:sp>
        <p:nvSpPr>
          <p:cNvPr id="6" name="Text Placeholder 4">
            <a:extLst>
              <a:ext uri="{FF2B5EF4-FFF2-40B4-BE49-F238E27FC236}">
                <a16:creationId xmlns:a16="http://schemas.microsoft.com/office/drawing/2014/main" id="{D885E4CF-305A-44DC-86E1-41BB53ACAC81}"/>
              </a:ext>
            </a:extLst>
          </p:cNvPr>
          <p:cNvSpPr>
            <a:spLocks noGrp="1" noChangeAspect="1"/>
          </p:cNvSpPr>
          <p:nvPr>
            <p:ph type="body" sz="quarter" idx="11" hasCustomPrompt="1"/>
          </p:nvPr>
        </p:nvSpPr>
        <p:spPr>
          <a:xfrm>
            <a:off x="306059" y="416532"/>
            <a:ext cx="7060934" cy="1190602"/>
          </a:xfrm>
        </p:spPr>
        <p:txBody>
          <a:bodyPr>
            <a:noAutofit/>
          </a:bodyPr>
          <a:lstStyle>
            <a:lvl1pPr marL="0" indent="0">
              <a:lnSpc>
                <a:spcPct val="100000"/>
              </a:lnSpc>
              <a:spcBef>
                <a:spcPts val="0"/>
              </a:spcBef>
              <a:spcAft>
                <a:spcPts val="675"/>
              </a:spcAft>
              <a:buNone/>
              <a:defRPr sz="2475" b="1">
                <a:solidFill>
                  <a:schemeClr val="tx2"/>
                </a:solidFill>
                <a:latin typeface="Arial" panose="020B0604020202020204" pitchFamily="34" charset="0"/>
                <a:cs typeface="Arial" panose="020B0604020202020204" pitchFamily="34" charset="0"/>
              </a:defRPr>
            </a:lvl1pPr>
          </a:lstStyle>
          <a:p>
            <a:pPr lvl="0"/>
            <a:r>
              <a:rPr kumimoji="0" lang="en-CA" sz="2475" b="1" i="0" u="none" strike="noStrike" kern="1200" cap="none" spc="0" normalizeH="0" baseline="0" noProof="0">
                <a:ln>
                  <a:noFill/>
                </a:ln>
                <a:solidFill>
                  <a:srgbClr val="0080A7"/>
                </a:solidFill>
                <a:effectLst/>
                <a:uLnTx/>
                <a:uFillTx/>
                <a:latin typeface="Calibri" panose="020F0502020204030204" pitchFamily="34" charset="0"/>
                <a:ea typeface="+mj-ea"/>
                <a:cs typeface="Calibri" panose="020F0502020204030204" pitchFamily="34" charset="0"/>
              </a:rPr>
              <a:t>Title</a:t>
            </a:r>
            <a:endParaRPr lang="en-CA" noProof="0"/>
          </a:p>
        </p:txBody>
      </p:sp>
      <p:pic>
        <p:nvPicPr>
          <p:cNvPr id="15" name="Picture 14">
            <a:extLst>
              <a:ext uri="{FF2B5EF4-FFF2-40B4-BE49-F238E27FC236}">
                <a16:creationId xmlns:a16="http://schemas.microsoft.com/office/drawing/2014/main" id="{25800428-305C-4A89-BC64-6DA488FDACBA}"/>
              </a:ext>
            </a:extLst>
          </p:cNvPr>
          <p:cNvPicPr>
            <a:picLocks noChangeAspect="1"/>
          </p:cNvPicPr>
          <p:nvPr/>
        </p:nvPicPr>
        <p:blipFill>
          <a:blip r:embed="rId3" cstate="print">
            <a:extLst>
              <a:ext uri="{28A0092B-C50C-407E-A947-70E740481C1C}">
                <a14:useLocalDpi xmlns:a14="http://schemas.microsoft.com/office/drawing/2010/main" val="0"/>
              </a:ext>
            </a:extLst>
          </a:blip>
          <a:srcRect l="2875" r="2875"/>
          <a:stretch/>
        </p:blipFill>
        <p:spPr>
          <a:xfrm>
            <a:off x="306058" y="8954302"/>
            <a:ext cx="932496" cy="887732"/>
          </a:xfrm>
          <a:prstGeom prst="rect">
            <a:avLst/>
          </a:prstGeom>
        </p:spPr>
      </p:pic>
      <p:sp>
        <p:nvSpPr>
          <p:cNvPr id="7" name="Picture Placeholder 25">
            <a:extLst>
              <a:ext uri="{FF2B5EF4-FFF2-40B4-BE49-F238E27FC236}">
                <a16:creationId xmlns:a16="http://schemas.microsoft.com/office/drawing/2014/main" id="{F88587D6-2AD7-4EEF-9B3E-B6A78F8B64A7}"/>
              </a:ext>
            </a:extLst>
          </p:cNvPr>
          <p:cNvSpPr>
            <a:spLocks noGrp="1"/>
          </p:cNvSpPr>
          <p:nvPr>
            <p:ph type="pic" sz="quarter" idx="10"/>
          </p:nvPr>
        </p:nvSpPr>
        <p:spPr>
          <a:xfrm>
            <a:off x="391959" y="2934851"/>
            <a:ext cx="1341088" cy="4224208"/>
          </a:xfrm>
        </p:spPr>
        <p:txBody>
          <a:bodyPr>
            <a:normAutofit/>
          </a:bodyPr>
          <a:lstStyle>
            <a:lvl1pPr marL="0" indent="0">
              <a:buNone/>
              <a:defRPr sz="893"/>
            </a:lvl1pPr>
          </a:lstStyle>
          <a:p>
            <a:r>
              <a:rPr lang="en-US"/>
              <a:t>Click icon to add picture</a:t>
            </a:r>
          </a:p>
        </p:txBody>
      </p:sp>
      <p:sp>
        <p:nvSpPr>
          <p:cNvPr id="8" name="Picture Placeholder 25">
            <a:extLst>
              <a:ext uri="{FF2B5EF4-FFF2-40B4-BE49-F238E27FC236}">
                <a16:creationId xmlns:a16="http://schemas.microsoft.com/office/drawing/2014/main" id="{E2DC5D6B-0345-41BE-9B7A-BD465600AE58}"/>
              </a:ext>
            </a:extLst>
          </p:cNvPr>
          <p:cNvSpPr>
            <a:spLocks noGrp="1"/>
          </p:cNvSpPr>
          <p:nvPr>
            <p:ph type="pic" sz="quarter" idx="12"/>
          </p:nvPr>
        </p:nvSpPr>
        <p:spPr>
          <a:xfrm>
            <a:off x="1794836" y="2934851"/>
            <a:ext cx="1341088" cy="4224208"/>
          </a:xfrm>
        </p:spPr>
        <p:txBody>
          <a:bodyPr>
            <a:normAutofit/>
          </a:bodyPr>
          <a:lstStyle>
            <a:lvl1pPr marL="0" indent="0">
              <a:buNone/>
              <a:defRPr sz="893"/>
            </a:lvl1pPr>
          </a:lstStyle>
          <a:p>
            <a:r>
              <a:rPr lang="en-US"/>
              <a:t>Click icon to add picture</a:t>
            </a:r>
          </a:p>
        </p:txBody>
      </p:sp>
      <p:sp>
        <p:nvSpPr>
          <p:cNvPr id="9" name="Picture Placeholder 25">
            <a:extLst>
              <a:ext uri="{FF2B5EF4-FFF2-40B4-BE49-F238E27FC236}">
                <a16:creationId xmlns:a16="http://schemas.microsoft.com/office/drawing/2014/main" id="{109C73EC-AB06-419C-8C07-B2D196B6FA3D}"/>
              </a:ext>
            </a:extLst>
          </p:cNvPr>
          <p:cNvSpPr>
            <a:spLocks noGrp="1"/>
          </p:cNvSpPr>
          <p:nvPr>
            <p:ph type="pic" sz="quarter" idx="13"/>
          </p:nvPr>
        </p:nvSpPr>
        <p:spPr>
          <a:xfrm>
            <a:off x="3197713" y="2934851"/>
            <a:ext cx="1341088" cy="4224208"/>
          </a:xfrm>
        </p:spPr>
        <p:txBody>
          <a:bodyPr>
            <a:normAutofit/>
          </a:bodyPr>
          <a:lstStyle>
            <a:lvl1pPr marL="0" indent="0">
              <a:buNone/>
              <a:defRPr sz="893"/>
            </a:lvl1pPr>
          </a:lstStyle>
          <a:p>
            <a:r>
              <a:rPr lang="en-US"/>
              <a:t>Click icon to add picture</a:t>
            </a:r>
          </a:p>
        </p:txBody>
      </p:sp>
    </p:spTree>
    <p:extLst>
      <p:ext uri="{BB962C8B-B14F-4D97-AF65-F5344CB8AC3E}">
        <p14:creationId xmlns:p14="http://schemas.microsoft.com/office/powerpoint/2010/main" val="203336029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1_Title - logo (no background)">
    <p:spTree>
      <p:nvGrpSpPr>
        <p:cNvPr id="1" name=""/>
        <p:cNvGrpSpPr/>
        <p:nvPr/>
      </p:nvGrpSpPr>
      <p:grpSpPr>
        <a:xfrm>
          <a:off x="0" y="0"/>
          <a:ext cx="0" cy="0"/>
          <a:chOff x="0" y="0"/>
          <a:chExt cx="0" cy="0"/>
        </a:xfrm>
      </p:grpSpPr>
      <p:sp>
        <p:nvSpPr>
          <p:cNvPr id="14" name="Slide Number Placeholder 6">
            <a:extLst>
              <a:ext uri="{FF2B5EF4-FFF2-40B4-BE49-F238E27FC236}">
                <a16:creationId xmlns:a16="http://schemas.microsoft.com/office/drawing/2014/main" id="{4DF37AFA-2394-4823-B4D1-1D1E8867873E}"/>
              </a:ext>
            </a:extLst>
          </p:cNvPr>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57F3C42F-7DB9-4B3C-8C5C-6CB44A737C87}" type="slidenum">
              <a:rPr lang="en-CA" smtClean="0"/>
              <a:t>‹#›</a:t>
            </a:fld>
            <a:endParaRPr lang="en-CA"/>
          </a:p>
        </p:txBody>
      </p:sp>
      <p:sp>
        <p:nvSpPr>
          <p:cNvPr id="6" name="Text Placeholder 4">
            <a:extLst>
              <a:ext uri="{FF2B5EF4-FFF2-40B4-BE49-F238E27FC236}">
                <a16:creationId xmlns:a16="http://schemas.microsoft.com/office/drawing/2014/main" id="{D885E4CF-305A-44DC-86E1-41BB53ACAC81}"/>
              </a:ext>
            </a:extLst>
          </p:cNvPr>
          <p:cNvSpPr>
            <a:spLocks noGrp="1" noChangeAspect="1"/>
          </p:cNvSpPr>
          <p:nvPr>
            <p:ph type="body" sz="quarter" idx="11" hasCustomPrompt="1"/>
          </p:nvPr>
        </p:nvSpPr>
        <p:spPr>
          <a:xfrm>
            <a:off x="306059" y="416532"/>
            <a:ext cx="7060934" cy="1190602"/>
          </a:xfrm>
        </p:spPr>
        <p:txBody>
          <a:bodyPr>
            <a:noAutofit/>
          </a:bodyPr>
          <a:lstStyle>
            <a:lvl1pPr marL="0" indent="0">
              <a:lnSpc>
                <a:spcPct val="100000"/>
              </a:lnSpc>
              <a:spcBef>
                <a:spcPts val="0"/>
              </a:spcBef>
              <a:spcAft>
                <a:spcPts val="675"/>
              </a:spcAft>
              <a:buNone/>
              <a:defRPr sz="2475" b="1">
                <a:latin typeface="Arial" panose="020B0604020202020204" pitchFamily="34" charset="0"/>
                <a:cs typeface="Arial" panose="020B0604020202020204" pitchFamily="34" charset="0"/>
              </a:defRPr>
            </a:lvl1pPr>
          </a:lstStyle>
          <a:p>
            <a:pPr lvl="0"/>
            <a:r>
              <a:rPr kumimoji="0" lang="en-CA" sz="2475" b="1" i="0" u="none" strike="noStrike" kern="1200" cap="none" spc="0" normalizeH="0" baseline="0" noProof="0">
                <a:ln>
                  <a:noFill/>
                </a:ln>
                <a:solidFill>
                  <a:srgbClr val="0080A7"/>
                </a:solidFill>
                <a:effectLst/>
                <a:uLnTx/>
                <a:uFillTx/>
                <a:latin typeface="Calibri" panose="020F0502020204030204" pitchFamily="34" charset="0"/>
                <a:ea typeface="+mj-ea"/>
                <a:cs typeface="Calibri" panose="020F0502020204030204" pitchFamily="34" charset="0"/>
              </a:rPr>
              <a:t>Title</a:t>
            </a:r>
            <a:endParaRPr lang="en-CA" noProof="0"/>
          </a:p>
        </p:txBody>
      </p:sp>
      <p:pic>
        <p:nvPicPr>
          <p:cNvPr id="15" name="Picture 14">
            <a:extLst>
              <a:ext uri="{FF2B5EF4-FFF2-40B4-BE49-F238E27FC236}">
                <a16:creationId xmlns:a16="http://schemas.microsoft.com/office/drawing/2014/main" id="{25800428-305C-4A89-BC64-6DA488FDACBA}"/>
              </a:ext>
            </a:extLst>
          </p:cNvPr>
          <p:cNvPicPr>
            <a:picLocks noChangeAspect="1"/>
          </p:cNvPicPr>
          <p:nvPr/>
        </p:nvPicPr>
        <p:blipFill>
          <a:blip r:embed="rId2" cstate="print">
            <a:extLst>
              <a:ext uri="{28A0092B-C50C-407E-A947-70E740481C1C}">
                <a14:useLocalDpi xmlns:a14="http://schemas.microsoft.com/office/drawing/2010/main" val="0"/>
              </a:ext>
            </a:extLst>
          </a:blip>
          <a:srcRect l="2875" r="2875"/>
          <a:stretch/>
        </p:blipFill>
        <p:spPr>
          <a:xfrm>
            <a:off x="306058" y="8954302"/>
            <a:ext cx="932496" cy="887732"/>
          </a:xfrm>
          <a:prstGeom prst="rect">
            <a:avLst/>
          </a:prstGeom>
        </p:spPr>
      </p:pic>
    </p:spTree>
    <p:extLst>
      <p:ext uri="{BB962C8B-B14F-4D97-AF65-F5344CB8AC3E}">
        <p14:creationId xmlns:p14="http://schemas.microsoft.com/office/powerpoint/2010/main" val="185645121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background - blank">
    <p:spTree>
      <p:nvGrpSpPr>
        <p:cNvPr id="1" name=""/>
        <p:cNvGrpSpPr/>
        <p:nvPr/>
      </p:nvGrpSpPr>
      <p:grpSpPr>
        <a:xfrm>
          <a:off x="0" y="0"/>
          <a:ext cx="0" cy="0"/>
          <a:chOff x="0" y="0"/>
          <a:chExt cx="0" cy="0"/>
        </a:xfrm>
      </p:grpSpPr>
      <p:pic>
        <p:nvPicPr>
          <p:cNvPr id="16" name="Picture 15" descr="Background pattern&#10;&#10;Description automatically generated">
            <a:extLst>
              <a:ext uri="{FF2B5EF4-FFF2-40B4-BE49-F238E27FC236}">
                <a16:creationId xmlns:a16="http://schemas.microsoft.com/office/drawing/2014/main" id="{B7FF7168-5594-4C76-A919-A559773BE12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13" b="11413"/>
          <a:stretch/>
        </p:blipFill>
        <p:spPr>
          <a:xfrm>
            <a:off x="0" y="0"/>
            <a:ext cx="7772400" cy="10058400"/>
          </a:xfrm>
          <a:prstGeom prst="rect">
            <a:avLst/>
          </a:prstGeom>
        </p:spPr>
      </p:pic>
      <p:sp>
        <p:nvSpPr>
          <p:cNvPr id="17" name="Rectangle 16">
            <a:extLst>
              <a:ext uri="{FF2B5EF4-FFF2-40B4-BE49-F238E27FC236}">
                <a16:creationId xmlns:a16="http://schemas.microsoft.com/office/drawing/2014/main" id="{89F22340-2062-49E5-AAB3-21D1B9B2A57D}"/>
              </a:ext>
            </a:extLst>
          </p:cNvPr>
          <p:cNvSpPr/>
          <p:nvPr/>
        </p:nvSpPr>
        <p:spPr>
          <a:xfrm>
            <a:off x="0" y="1"/>
            <a:ext cx="7772400" cy="10058400"/>
          </a:xfrm>
          <a:prstGeom prst="rect">
            <a:avLst/>
          </a:prstGeom>
          <a:gradFill flip="none" rotWithShape="1">
            <a:gsLst>
              <a:gs pos="0">
                <a:schemeClr val="bg1">
                  <a:alpha val="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grpSp>
        <p:nvGrpSpPr>
          <p:cNvPr id="7" name="Group 4">
            <a:extLst>
              <a:ext uri="{FF2B5EF4-FFF2-40B4-BE49-F238E27FC236}">
                <a16:creationId xmlns:a16="http://schemas.microsoft.com/office/drawing/2014/main" id="{3BB7D630-F535-4C0E-A00E-DA89E5671DFF}"/>
              </a:ext>
            </a:extLst>
          </p:cNvPr>
          <p:cNvGrpSpPr>
            <a:grpSpLocks noChangeAspect="1"/>
          </p:cNvGrpSpPr>
          <p:nvPr/>
        </p:nvGrpSpPr>
        <p:grpSpPr bwMode="auto">
          <a:xfrm>
            <a:off x="4929532" y="2148889"/>
            <a:ext cx="4353681" cy="8052877"/>
            <a:chOff x="2744" y="1153"/>
            <a:chExt cx="3219" cy="2588"/>
          </a:xfrm>
        </p:grpSpPr>
        <p:sp>
          <p:nvSpPr>
            <p:cNvPr id="8" name="Freeform 5">
              <a:extLst>
                <a:ext uri="{FF2B5EF4-FFF2-40B4-BE49-F238E27FC236}">
                  <a16:creationId xmlns:a16="http://schemas.microsoft.com/office/drawing/2014/main" id="{7A075F23-29DF-468C-AF9F-4B37BE3CF462}"/>
                </a:ext>
              </a:extLst>
            </p:cNvPr>
            <p:cNvSpPr>
              <a:spLocks/>
            </p:cNvSpPr>
            <p:nvPr/>
          </p:nvSpPr>
          <p:spPr bwMode="auto">
            <a:xfrm>
              <a:off x="3720" y="1706"/>
              <a:ext cx="2243" cy="2033"/>
            </a:xfrm>
            <a:custGeom>
              <a:avLst/>
              <a:gdLst>
                <a:gd name="T0" fmla="*/ 108 w 944"/>
                <a:gd name="T1" fmla="*/ 575 h 855"/>
                <a:gd name="T2" fmla="*/ 186 w 944"/>
                <a:gd name="T3" fmla="*/ 695 h 855"/>
                <a:gd name="T4" fmla="*/ 478 w 944"/>
                <a:gd name="T5" fmla="*/ 671 h 855"/>
                <a:gd name="T6" fmla="*/ 742 w 944"/>
                <a:gd name="T7" fmla="*/ 392 h 855"/>
                <a:gd name="T8" fmla="*/ 874 w 944"/>
                <a:gd name="T9" fmla="*/ 106 h 855"/>
                <a:gd name="T10" fmla="*/ 877 w 944"/>
                <a:gd name="T11" fmla="*/ 29 h 855"/>
                <a:gd name="T12" fmla="*/ 917 w 944"/>
                <a:gd name="T13" fmla="*/ 3 h 855"/>
                <a:gd name="T14" fmla="*/ 937 w 944"/>
                <a:gd name="T15" fmla="*/ 23 h 855"/>
                <a:gd name="T16" fmla="*/ 937 w 944"/>
                <a:gd name="T17" fmla="*/ 161 h 855"/>
                <a:gd name="T18" fmla="*/ 768 w 944"/>
                <a:gd name="T19" fmla="*/ 531 h 855"/>
                <a:gd name="T20" fmla="*/ 305 w 944"/>
                <a:gd name="T21" fmla="*/ 852 h 855"/>
                <a:gd name="T22" fmla="*/ 77 w 944"/>
                <a:gd name="T23" fmla="*/ 785 h 855"/>
                <a:gd name="T24" fmla="*/ 5 w 944"/>
                <a:gd name="T25" fmla="*/ 616 h 855"/>
                <a:gd name="T26" fmla="*/ 40 w 944"/>
                <a:gd name="T27" fmla="*/ 497 h 855"/>
                <a:gd name="T28" fmla="*/ 109 w 944"/>
                <a:gd name="T29" fmla="*/ 428 h 855"/>
                <a:gd name="T30" fmla="*/ 147 w 944"/>
                <a:gd name="T31" fmla="*/ 450 h 855"/>
                <a:gd name="T32" fmla="*/ 108 w 944"/>
                <a:gd name="T33" fmla="*/ 575 h 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44" h="855">
                  <a:moveTo>
                    <a:pt x="108" y="575"/>
                  </a:moveTo>
                  <a:cubicBezTo>
                    <a:pt x="106" y="628"/>
                    <a:pt x="135" y="663"/>
                    <a:pt x="186" y="695"/>
                  </a:cubicBezTo>
                  <a:cubicBezTo>
                    <a:pt x="291" y="762"/>
                    <a:pt x="387" y="723"/>
                    <a:pt x="478" y="671"/>
                  </a:cubicBezTo>
                  <a:cubicBezTo>
                    <a:pt x="527" y="642"/>
                    <a:pt x="649" y="526"/>
                    <a:pt x="742" y="392"/>
                  </a:cubicBezTo>
                  <a:cubicBezTo>
                    <a:pt x="834" y="258"/>
                    <a:pt x="865" y="156"/>
                    <a:pt x="874" y="106"/>
                  </a:cubicBezTo>
                  <a:cubicBezTo>
                    <a:pt x="884" y="56"/>
                    <a:pt x="868" y="58"/>
                    <a:pt x="877" y="29"/>
                  </a:cubicBezTo>
                  <a:cubicBezTo>
                    <a:pt x="882" y="0"/>
                    <a:pt x="911" y="2"/>
                    <a:pt x="917" y="3"/>
                  </a:cubicBezTo>
                  <a:cubicBezTo>
                    <a:pt x="925" y="5"/>
                    <a:pt x="937" y="16"/>
                    <a:pt x="937" y="23"/>
                  </a:cubicBezTo>
                  <a:cubicBezTo>
                    <a:pt x="944" y="69"/>
                    <a:pt x="944" y="115"/>
                    <a:pt x="937" y="161"/>
                  </a:cubicBezTo>
                  <a:cubicBezTo>
                    <a:pt x="926" y="230"/>
                    <a:pt x="906" y="351"/>
                    <a:pt x="768" y="531"/>
                  </a:cubicBezTo>
                  <a:cubicBezTo>
                    <a:pt x="709" y="608"/>
                    <a:pt x="520" y="844"/>
                    <a:pt x="305" y="852"/>
                  </a:cubicBezTo>
                  <a:cubicBezTo>
                    <a:pt x="236" y="855"/>
                    <a:pt x="149" y="851"/>
                    <a:pt x="77" y="785"/>
                  </a:cubicBezTo>
                  <a:cubicBezTo>
                    <a:pt x="4" y="719"/>
                    <a:pt x="0" y="646"/>
                    <a:pt x="5" y="616"/>
                  </a:cubicBezTo>
                  <a:cubicBezTo>
                    <a:pt x="13" y="563"/>
                    <a:pt x="23" y="527"/>
                    <a:pt x="40" y="497"/>
                  </a:cubicBezTo>
                  <a:cubicBezTo>
                    <a:pt x="57" y="467"/>
                    <a:pt x="88" y="442"/>
                    <a:pt x="109" y="428"/>
                  </a:cubicBezTo>
                  <a:cubicBezTo>
                    <a:pt x="147" y="405"/>
                    <a:pt x="162" y="433"/>
                    <a:pt x="147" y="450"/>
                  </a:cubicBezTo>
                  <a:cubicBezTo>
                    <a:pt x="132" y="467"/>
                    <a:pt x="109" y="521"/>
                    <a:pt x="108" y="575"/>
                  </a:cubicBezTo>
                  <a:close/>
                </a:path>
              </a:pathLst>
            </a:custGeom>
            <a:solidFill>
              <a:srgbClr val="339DBD">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9" name="Freeform 6">
              <a:extLst>
                <a:ext uri="{FF2B5EF4-FFF2-40B4-BE49-F238E27FC236}">
                  <a16:creationId xmlns:a16="http://schemas.microsoft.com/office/drawing/2014/main" id="{B60991B3-DBB7-4B0F-93E8-2B58A1D91DDD}"/>
                </a:ext>
              </a:extLst>
            </p:cNvPr>
            <p:cNvSpPr>
              <a:spLocks/>
            </p:cNvSpPr>
            <p:nvPr/>
          </p:nvSpPr>
          <p:spPr bwMode="auto">
            <a:xfrm>
              <a:off x="2879" y="2225"/>
              <a:ext cx="1169" cy="1516"/>
            </a:xfrm>
            <a:custGeom>
              <a:avLst/>
              <a:gdLst>
                <a:gd name="T0" fmla="*/ 194 w 492"/>
                <a:gd name="T1" fmla="*/ 551 h 638"/>
                <a:gd name="T2" fmla="*/ 239 w 492"/>
                <a:gd name="T3" fmla="*/ 620 h 638"/>
                <a:gd name="T4" fmla="*/ 238 w 492"/>
                <a:gd name="T5" fmla="*/ 635 h 638"/>
                <a:gd name="T6" fmla="*/ 231 w 492"/>
                <a:gd name="T7" fmla="*/ 638 h 638"/>
                <a:gd name="T8" fmla="*/ 33 w 492"/>
                <a:gd name="T9" fmla="*/ 638 h 638"/>
                <a:gd name="T10" fmla="*/ 3 w 492"/>
                <a:gd name="T11" fmla="*/ 614 h 638"/>
                <a:gd name="T12" fmla="*/ 4 w 492"/>
                <a:gd name="T13" fmla="*/ 523 h 638"/>
                <a:gd name="T14" fmla="*/ 98 w 492"/>
                <a:gd name="T15" fmla="*/ 237 h 638"/>
                <a:gd name="T16" fmla="*/ 320 w 492"/>
                <a:gd name="T17" fmla="*/ 34 h 638"/>
                <a:gd name="T18" fmla="*/ 455 w 492"/>
                <a:gd name="T19" fmla="*/ 6 h 638"/>
                <a:gd name="T20" fmla="*/ 490 w 492"/>
                <a:gd name="T21" fmla="*/ 26 h 638"/>
                <a:gd name="T22" fmla="*/ 478 w 492"/>
                <a:gd name="T23" fmla="*/ 59 h 638"/>
                <a:gd name="T24" fmla="*/ 404 w 492"/>
                <a:gd name="T25" fmla="*/ 92 h 638"/>
                <a:gd name="T26" fmla="*/ 229 w 492"/>
                <a:gd name="T27" fmla="*/ 274 h 638"/>
                <a:gd name="T28" fmla="*/ 194 w 492"/>
                <a:gd name="T29" fmla="*/ 551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2" h="638">
                  <a:moveTo>
                    <a:pt x="194" y="551"/>
                  </a:moveTo>
                  <a:cubicBezTo>
                    <a:pt x="201" y="574"/>
                    <a:pt x="223" y="602"/>
                    <a:pt x="239" y="620"/>
                  </a:cubicBezTo>
                  <a:cubicBezTo>
                    <a:pt x="243" y="624"/>
                    <a:pt x="243" y="631"/>
                    <a:pt x="238" y="635"/>
                  </a:cubicBezTo>
                  <a:cubicBezTo>
                    <a:pt x="236" y="637"/>
                    <a:pt x="233" y="638"/>
                    <a:pt x="231" y="638"/>
                  </a:cubicBezTo>
                  <a:cubicBezTo>
                    <a:pt x="33" y="638"/>
                    <a:pt x="33" y="638"/>
                    <a:pt x="33" y="638"/>
                  </a:cubicBezTo>
                  <a:cubicBezTo>
                    <a:pt x="33" y="638"/>
                    <a:pt x="6" y="637"/>
                    <a:pt x="3" y="614"/>
                  </a:cubicBezTo>
                  <a:cubicBezTo>
                    <a:pt x="0" y="584"/>
                    <a:pt x="0" y="553"/>
                    <a:pt x="4" y="523"/>
                  </a:cubicBezTo>
                  <a:cubicBezTo>
                    <a:pt x="9" y="471"/>
                    <a:pt x="44" y="328"/>
                    <a:pt x="98" y="237"/>
                  </a:cubicBezTo>
                  <a:cubicBezTo>
                    <a:pt x="152" y="147"/>
                    <a:pt x="240" y="66"/>
                    <a:pt x="320" y="34"/>
                  </a:cubicBezTo>
                  <a:cubicBezTo>
                    <a:pt x="379" y="10"/>
                    <a:pt x="426" y="0"/>
                    <a:pt x="455" y="6"/>
                  </a:cubicBezTo>
                  <a:cubicBezTo>
                    <a:pt x="485" y="12"/>
                    <a:pt x="487" y="17"/>
                    <a:pt x="490" y="26"/>
                  </a:cubicBezTo>
                  <a:cubicBezTo>
                    <a:pt x="492" y="31"/>
                    <a:pt x="487" y="49"/>
                    <a:pt x="478" y="59"/>
                  </a:cubicBezTo>
                  <a:cubicBezTo>
                    <a:pt x="470" y="68"/>
                    <a:pt x="433" y="77"/>
                    <a:pt x="404" y="92"/>
                  </a:cubicBezTo>
                  <a:cubicBezTo>
                    <a:pt x="377" y="106"/>
                    <a:pt x="293" y="134"/>
                    <a:pt x="229" y="274"/>
                  </a:cubicBezTo>
                  <a:cubicBezTo>
                    <a:pt x="166" y="414"/>
                    <a:pt x="182" y="514"/>
                    <a:pt x="194" y="551"/>
                  </a:cubicBezTo>
                  <a:close/>
                </a:path>
              </a:pathLst>
            </a:custGeom>
            <a:solidFill>
              <a:srgbClr val="0084AD">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0" name="Freeform 7">
              <a:extLst>
                <a:ext uri="{FF2B5EF4-FFF2-40B4-BE49-F238E27FC236}">
                  <a16:creationId xmlns:a16="http://schemas.microsoft.com/office/drawing/2014/main" id="{6F2CDBE9-6531-490D-9381-4F683F15F537}"/>
                </a:ext>
              </a:extLst>
            </p:cNvPr>
            <p:cNvSpPr>
              <a:spLocks/>
            </p:cNvSpPr>
            <p:nvPr/>
          </p:nvSpPr>
          <p:spPr bwMode="auto">
            <a:xfrm>
              <a:off x="2744" y="1153"/>
              <a:ext cx="2364" cy="761"/>
            </a:xfrm>
            <a:custGeom>
              <a:avLst/>
              <a:gdLst>
                <a:gd name="T0" fmla="*/ 26 w 995"/>
                <a:gd name="T1" fmla="*/ 116 h 320"/>
                <a:gd name="T2" fmla="*/ 134 w 995"/>
                <a:gd name="T3" fmla="*/ 59 h 320"/>
                <a:gd name="T4" fmla="*/ 456 w 995"/>
                <a:gd name="T5" fmla="*/ 0 h 320"/>
                <a:gd name="T6" fmla="*/ 852 w 995"/>
                <a:gd name="T7" fmla="*/ 125 h 320"/>
                <a:gd name="T8" fmla="*/ 913 w 995"/>
                <a:gd name="T9" fmla="*/ 175 h 320"/>
                <a:gd name="T10" fmla="*/ 975 w 995"/>
                <a:gd name="T11" fmla="*/ 235 h 320"/>
                <a:gd name="T12" fmla="*/ 993 w 995"/>
                <a:gd name="T13" fmla="*/ 274 h 320"/>
                <a:gd name="T14" fmla="*/ 960 w 995"/>
                <a:gd name="T15" fmla="*/ 300 h 320"/>
                <a:gd name="T16" fmla="*/ 888 w 995"/>
                <a:gd name="T17" fmla="*/ 274 h 320"/>
                <a:gd name="T18" fmla="*/ 765 w 995"/>
                <a:gd name="T19" fmla="*/ 188 h 320"/>
                <a:gd name="T20" fmla="*/ 418 w 995"/>
                <a:gd name="T21" fmla="*/ 132 h 320"/>
                <a:gd name="T22" fmla="*/ 172 w 995"/>
                <a:gd name="T23" fmla="*/ 227 h 320"/>
                <a:gd name="T24" fmla="*/ 71 w 995"/>
                <a:gd name="T25" fmla="*/ 310 h 320"/>
                <a:gd name="T26" fmla="*/ 39 w 995"/>
                <a:gd name="T27" fmla="*/ 315 h 320"/>
                <a:gd name="T28" fmla="*/ 23 w 995"/>
                <a:gd name="T29" fmla="*/ 290 h 320"/>
                <a:gd name="T30" fmla="*/ 3 w 995"/>
                <a:gd name="T31" fmla="*/ 194 h 320"/>
                <a:gd name="T32" fmla="*/ 0 w 995"/>
                <a:gd name="T33" fmla="*/ 155 h 320"/>
                <a:gd name="T34" fmla="*/ 26 w 995"/>
                <a:gd name="T35" fmla="*/ 11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5" h="320">
                  <a:moveTo>
                    <a:pt x="26" y="116"/>
                  </a:moveTo>
                  <a:cubicBezTo>
                    <a:pt x="61" y="95"/>
                    <a:pt x="97" y="76"/>
                    <a:pt x="134" y="59"/>
                  </a:cubicBezTo>
                  <a:cubicBezTo>
                    <a:pt x="177" y="41"/>
                    <a:pt x="259" y="0"/>
                    <a:pt x="456" y="0"/>
                  </a:cubicBezTo>
                  <a:cubicBezTo>
                    <a:pt x="653" y="0"/>
                    <a:pt x="776" y="68"/>
                    <a:pt x="852" y="125"/>
                  </a:cubicBezTo>
                  <a:cubicBezTo>
                    <a:pt x="872" y="140"/>
                    <a:pt x="895" y="159"/>
                    <a:pt x="913" y="175"/>
                  </a:cubicBezTo>
                  <a:cubicBezTo>
                    <a:pt x="936" y="195"/>
                    <a:pt x="953" y="214"/>
                    <a:pt x="975" y="235"/>
                  </a:cubicBezTo>
                  <a:cubicBezTo>
                    <a:pt x="985" y="244"/>
                    <a:pt x="995" y="262"/>
                    <a:pt x="993" y="274"/>
                  </a:cubicBezTo>
                  <a:cubicBezTo>
                    <a:pt x="992" y="285"/>
                    <a:pt x="973" y="296"/>
                    <a:pt x="960" y="300"/>
                  </a:cubicBezTo>
                  <a:cubicBezTo>
                    <a:pt x="931" y="309"/>
                    <a:pt x="912" y="297"/>
                    <a:pt x="888" y="274"/>
                  </a:cubicBezTo>
                  <a:cubicBezTo>
                    <a:pt x="852" y="238"/>
                    <a:pt x="811" y="209"/>
                    <a:pt x="765" y="188"/>
                  </a:cubicBezTo>
                  <a:cubicBezTo>
                    <a:pt x="657" y="137"/>
                    <a:pt x="537" y="118"/>
                    <a:pt x="418" y="132"/>
                  </a:cubicBezTo>
                  <a:cubicBezTo>
                    <a:pt x="321" y="145"/>
                    <a:pt x="233" y="192"/>
                    <a:pt x="172" y="227"/>
                  </a:cubicBezTo>
                  <a:cubicBezTo>
                    <a:pt x="110" y="262"/>
                    <a:pt x="86" y="296"/>
                    <a:pt x="71" y="310"/>
                  </a:cubicBezTo>
                  <a:cubicBezTo>
                    <a:pt x="62" y="318"/>
                    <a:pt x="50" y="320"/>
                    <a:pt x="39" y="315"/>
                  </a:cubicBezTo>
                  <a:cubicBezTo>
                    <a:pt x="27" y="308"/>
                    <a:pt x="23" y="290"/>
                    <a:pt x="23" y="290"/>
                  </a:cubicBezTo>
                  <a:cubicBezTo>
                    <a:pt x="3" y="194"/>
                    <a:pt x="3" y="194"/>
                    <a:pt x="3" y="194"/>
                  </a:cubicBezTo>
                  <a:cubicBezTo>
                    <a:pt x="3" y="194"/>
                    <a:pt x="1" y="168"/>
                    <a:pt x="0" y="155"/>
                  </a:cubicBezTo>
                  <a:cubicBezTo>
                    <a:pt x="0" y="136"/>
                    <a:pt x="26" y="116"/>
                    <a:pt x="26" y="116"/>
                  </a:cubicBezTo>
                  <a:close/>
                </a:path>
              </a:pathLst>
            </a:custGeom>
            <a:solidFill>
              <a:srgbClr val="B4E0F6">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2" name="Freeform 8">
              <a:extLst>
                <a:ext uri="{FF2B5EF4-FFF2-40B4-BE49-F238E27FC236}">
                  <a16:creationId xmlns:a16="http://schemas.microsoft.com/office/drawing/2014/main" id="{9C090552-F587-48D6-A4DA-0F080D1D80DA}"/>
                </a:ext>
              </a:extLst>
            </p:cNvPr>
            <p:cNvSpPr>
              <a:spLocks/>
            </p:cNvSpPr>
            <p:nvPr/>
          </p:nvSpPr>
          <p:spPr bwMode="auto">
            <a:xfrm>
              <a:off x="3670" y="1713"/>
              <a:ext cx="1295" cy="1313"/>
            </a:xfrm>
            <a:custGeom>
              <a:avLst/>
              <a:gdLst>
                <a:gd name="T0" fmla="*/ 370 w 545"/>
                <a:gd name="T1" fmla="*/ 208 h 552"/>
                <a:gd name="T2" fmla="*/ 211 w 545"/>
                <a:gd name="T3" fmla="*/ 100 h 552"/>
                <a:gd name="T4" fmla="*/ 70 w 545"/>
                <a:gd name="T5" fmla="*/ 73 h 552"/>
                <a:gd name="T6" fmla="*/ 13 w 545"/>
                <a:gd name="T7" fmla="*/ 45 h 552"/>
                <a:gd name="T8" fmla="*/ 48 w 545"/>
                <a:gd name="T9" fmla="*/ 0 h 552"/>
                <a:gd name="T10" fmla="*/ 319 w 545"/>
                <a:gd name="T11" fmla="*/ 57 h 552"/>
                <a:gd name="T12" fmla="*/ 536 w 545"/>
                <a:gd name="T13" fmla="*/ 298 h 552"/>
                <a:gd name="T14" fmla="*/ 528 w 545"/>
                <a:gd name="T15" fmla="*/ 447 h 552"/>
                <a:gd name="T16" fmla="*/ 474 w 545"/>
                <a:gd name="T17" fmla="*/ 525 h 552"/>
                <a:gd name="T18" fmla="*/ 412 w 545"/>
                <a:gd name="T19" fmla="*/ 550 h 552"/>
                <a:gd name="T20" fmla="*/ 331 w 545"/>
                <a:gd name="T21" fmla="*/ 522 h 552"/>
                <a:gd name="T22" fmla="*/ 318 w 545"/>
                <a:gd name="T23" fmla="*/ 482 h 552"/>
                <a:gd name="T24" fmla="*/ 352 w 545"/>
                <a:gd name="T25" fmla="*/ 436 h 552"/>
                <a:gd name="T26" fmla="*/ 370 w 545"/>
                <a:gd name="T27" fmla="*/ 20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5" h="552">
                  <a:moveTo>
                    <a:pt x="370" y="208"/>
                  </a:moveTo>
                  <a:cubicBezTo>
                    <a:pt x="320" y="141"/>
                    <a:pt x="266" y="121"/>
                    <a:pt x="211" y="100"/>
                  </a:cubicBezTo>
                  <a:cubicBezTo>
                    <a:pt x="157" y="79"/>
                    <a:pt x="70" y="73"/>
                    <a:pt x="70" y="73"/>
                  </a:cubicBezTo>
                  <a:cubicBezTo>
                    <a:pt x="70" y="73"/>
                    <a:pt x="24" y="72"/>
                    <a:pt x="13" y="45"/>
                  </a:cubicBezTo>
                  <a:cubicBezTo>
                    <a:pt x="6" y="29"/>
                    <a:pt x="0" y="0"/>
                    <a:pt x="48" y="0"/>
                  </a:cubicBezTo>
                  <a:cubicBezTo>
                    <a:pt x="79" y="0"/>
                    <a:pt x="219" y="8"/>
                    <a:pt x="319" y="57"/>
                  </a:cubicBezTo>
                  <a:cubicBezTo>
                    <a:pt x="414" y="104"/>
                    <a:pt x="521" y="203"/>
                    <a:pt x="536" y="298"/>
                  </a:cubicBezTo>
                  <a:cubicBezTo>
                    <a:pt x="544" y="349"/>
                    <a:pt x="545" y="400"/>
                    <a:pt x="528" y="447"/>
                  </a:cubicBezTo>
                  <a:cubicBezTo>
                    <a:pt x="516" y="481"/>
                    <a:pt x="502" y="499"/>
                    <a:pt x="474" y="525"/>
                  </a:cubicBezTo>
                  <a:cubicBezTo>
                    <a:pt x="456" y="540"/>
                    <a:pt x="435" y="548"/>
                    <a:pt x="412" y="550"/>
                  </a:cubicBezTo>
                  <a:cubicBezTo>
                    <a:pt x="392" y="552"/>
                    <a:pt x="354" y="550"/>
                    <a:pt x="331" y="522"/>
                  </a:cubicBezTo>
                  <a:cubicBezTo>
                    <a:pt x="317" y="504"/>
                    <a:pt x="314" y="493"/>
                    <a:pt x="318" y="482"/>
                  </a:cubicBezTo>
                  <a:cubicBezTo>
                    <a:pt x="323" y="465"/>
                    <a:pt x="340" y="451"/>
                    <a:pt x="352" y="436"/>
                  </a:cubicBezTo>
                  <a:cubicBezTo>
                    <a:pt x="407" y="369"/>
                    <a:pt x="421" y="275"/>
                    <a:pt x="370" y="208"/>
                  </a:cubicBezTo>
                  <a:close/>
                </a:path>
              </a:pathLst>
            </a:custGeom>
            <a:solidFill>
              <a:srgbClr val="74C7E0">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grpSp>
      <p:sp>
        <p:nvSpPr>
          <p:cNvPr id="14" name="Slide Number Placeholder 6">
            <a:extLst>
              <a:ext uri="{FF2B5EF4-FFF2-40B4-BE49-F238E27FC236}">
                <a16:creationId xmlns:a16="http://schemas.microsoft.com/office/drawing/2014/main" id="{4DF37AFA-2394-4823-B4D1-1D1E8867873E}"/>
              </a:ext>
            </a:extLst>
          </p:cNvPr>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57F3C42F-7DB9-4B3C-8C5C-6CB44A737C87}" type="slidenum">
              <a:rPr lang="en-CA" smtClean="0"/>
              <a:t>‹#›</a:t>
            </a:fld>
            <a:endParaRPr lang="en-CA"/>
          </a:p>
        </p:txBody>
      </p:sp>
      <p:sp>
        <p:nvSpPr>
          <p:cNvPr id="2" name="Rectangle 1">
            <a:extLst>
              <a:ext uri="{FF2B5EF4-FFF2-40B4-BE49-F238E27FC236}">
                <a16:creationId xmlns:a16="http://schemas.microsoft.com/office/drawing/2014/main" id="{3D2C036B-D73B-44A7-BE9E-5546A5CFD39B}"/>
              </a:ext>
            </a:extLst>
          </p:cNvPr>
          <p:cNvSpPr/>
          <p:nvPr/>
        </p:nvSpPr>
        <p:spPr>
          <a:xfrm>
            <a:off x="7772402" y="931490"/>
            <a:ext cx="1510811" cy="9339911"/>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
        <p:nvSpPr>
          <p:cNvPr id="13" name="Rectangle 12">
            <a:extLst>
              <a:ext uri="{FF2B5EF4-FFF2-40B4-BE49-F238E27FC236}">
                <a16:creationId xmlns:a16="http://schemas.microsoft.com/office/drawing/2014/main" id="{996C32B5-03AF-4BA2-96EF-DDA37E2B0745}"/>
              </a:ext>
            </a:extLst>
          </p:cNvPr>
          <p:cNvSpPr/>
          <p:nvPr/>
        </p:nvSpPr>
        <p:spPr>
          <a:xfrm>
            <a:off x="4846165" y="10077260"/>
            <a:ext cx="2926235" cy="1227577"/>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pic>
        <p:nvPicPr>
          <p:cNvPr id="15" name="Picture 14">
            <a:extLst>
              <a:ext uri="{FF2B5EF4-FFF2-40B4-BE49-F238E27FC236}">
                <a16:creationId xmlns:a16="http://schemas.microsoft.com/office/drawing/2014/main" id="{25800428-305C-4A89-BC64-6DA488FDACBA}"/>
              </a:ext>
            </a:extLst>
          </p:cNvPr>
          <p:cNvPicPr>
            <a:picLocks noChangeAspect="1"/>
          </p:cNvPicPr>
          <p:nvPr/>
        </p:nvPicPr>
        <p:blipFill>
          <a:blip r:embed="rId3" cstate="print">
            <a:extLst>
              <a:ext uri="{28A0092B-C50C-407E-A947-70E740481C1C}">
                <a14:useLocalDpi xmlns:a14="http://schemas.microsoft.com/office/drawing/2010/main" val="0"/>
              </a:ext>
            </a:extLst>
          </a:blip>
          <a:srcRect l="2875" r="2875"/>
          <a:stretch/>
        </p:blipFill>
        <p:spPr>
          <a:xfrm>
            <a:off x="306058" y="8954302"/>
            <a:ext cx="932496" cy="887732"/>
          </a:xfrm>
          <a:prstGeom prst="rect">
            <a:avLst/>
          </a:prstGeom>
        </p:spPr>
      </p:pic>
    </p:spTree>
    <p:extLst>
      <p:ext uri="{BB962C8B-B14F-4D97-AF65-F5344CB8AC3E}">
        <p14:creationId xmlns:p14="http://schemas.microsoft.com/office/powerpoint/2010/main" val="897504568"/>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1_background - different alignment">
    <p:spTree>
      <p:nvGrpSpPr>
        <p:cNvPr id="1" name=""/>
        <p:cNvGrpSpPr/>
        <p:nvPr/>
      </p:nvGrpSpPr>
      <p:grpSpPr>
        <a:xfrm>
          <a:off x="0" y="0"/>
          <a:ext cx="0" cy="0"/>
          <a:chOff x="0" y="0"/>
          <a:chExt cx="0" cy="0"/>
        </a:xfrm>
      </p:grpSpPr>
      <p:pic>
        <p:nvPicPr>
          <p:cNvPr id="16" name="Picture 15" descr="Background pattern&#10;&#10;Description automatically generated">
            <a:extLst>
              <a:ext uri="{FF2B5EF4-FFF2-40B4-BE49-F238E27FC236}">
                <a16:creationId xmlns:a16="http://schemas.microsoft.com/office/drawing/2014/main" id="{B7FF7168-5594-4C76-A919-A559773BE12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13" b="11413"/>
          <a:stretch/>
        </p:blipFill>
        <p:spPr>
          <a:xfrm>
            <a:off x="0" y="0"/>
            <a:ext cx="7772400" cy="10058400"/>
          </a:xfrm>
          <a:prstGeom prst="rect">
            <a:avLst/>
          </a:prstGeom>
        </p:spPr>
      </p:pic>
      <p:sp>
        <p:nvSpPr>
          <p:cNvPr id="17" name="Rectangle 16">
            <a:extLst>
              <a:ext uri="{FF2B5EF4-FFF2-40B4-BE49-F238E27FC236}">
                <a16:creationId xmlns:a16="http://schemas.microsoft.com/office/drawing/2014/main" id="{89F22340-2062-49E5-AAB3-21D1B9B2A57D}"/>
              </a:ext>
            </a:extLst>
          </p:cNvPr>
          <p:cNvSpPr/>
          <p:nvPr/>
        </p:nvSpPr>
        <p:spPr>
          <a:xfrm>
            <a:off x="0" y="1"/>
            <a:ext cx="7772400" cy="10058400"/>
          </a:xfrm>
          <a:prstGeom prst="rect">
            <a:avLst/>
          </a:prstGeom>
          <a:gradFill flip="none" rotWithShape="1">
            <a:gsLst>
              <a:gs pos="0">
                <a:schemeClr val="bg1">
                  <a:alpha val="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grpSp>
        <p:nvGrpSpPr>
          <p:cNvPr id="7" name="Group 4">
            <a:extLst>
              <a:ext uri="{FF2B5EF4-FFF2-40B4-BE49-F238E27FC236}">
                <a16:creationId xmlns:a16="http://schemas.microsoft.com/office/drawing/2014/main" id="{3BB7D630-F535-4C0E-A00E-DA89E5671DFF}"/>
              </a:ext>
            </a:extLst>
          </p:cNvPr>
          <p:cNvGrpSpPr>
            <a:grpSpLocks noChangeAspect="1"/>
          </p:cNvGrpSpPr>
          <p:nvPr/>
        </p:nvGrpSpPr>
        <p:grpSpPr bwMode="auto">
          <a:xfrm>
            <a:off x="4929532" y="2148889"/>
            <a:ext cx="4353681" cy="8052877"/>
            <a:chOff x="2744" y="1153"/>
            <a:chExt cx="3219" cy="2588"/>
          </a:xfrm>
        </p:grpSpPr>
        <p:sp>
          <p:nvSpPr>
            <p:cNvPr id="8" name="Freeform 5">
              <a:extLst>
                <a:ext uri="{FF2B5EF4-FFF2-40B4-BE49-F238E27FC236}">
                  <a16:creationId xmlns:a16="http://schemas.microsoft.com/office/drawing/2014/main" id="{7A075F23-29DF-468C-AF9F-4B37BE3CF462}"/>
                </a:ext>
              </a:extLst>
            </p:cNvPr>
            <p:cNvSpPr>
              <a:spLocks/>
            </p:cNvSpPr>
            <p:nvPr/>
          </p:nvSpPr>
          <p:spPr bwMode="auto">
            <a:xfrm>
              <a:off x="3720" y="1706"/>
              <a:ext cx="2243" cy="2033"/>
            </a:xfrm>
            <a:custGeom>
              <a:avLst/>
              <a:gdLst>
                <a:gd name="T0" fmla="*/ 108 w 944"/>
                <a:gd name="T1" fmla="*/ 575 h 855"/>
                <a:gd name="T2" fmla="*/ 186 w 944"/>
                <a:gd name="T3" fmla="*/ 695 h 855"/>
                <a:gd name="T4" fmla="*/ 478 w 944"/>
                <a:gd name="T5" fmla="*/ 671 h 855"/>
                <a:gd name="T6" fmla="*/ 742 w 944"/>
                <a:gd name="T7" fmla="*/ 392 h 855"/>
                <a:gd name="T8" fmla="*/ 874 w 944"/>
                <a:gd name="T9" fmla="*/ 106 h 855"/>
                <a:gd name="T10" fmla="*/ 877 w 944"/>
                <a:gd name="T11" fmla="*/ 29 h 855"/>
                <a:gd name="T12" fmla="*/ 917 w 944"/>
                <a:gd name="T13" fmla="*/ 3 h 855"/>
                <a:gd name="T14" fmla="*/ 937 w 944"/>
                <a:gd name="T15" fmla="*/ 23 h 855"/>
                <a:gd name="T16" fmla="*/ 937 w 944"/>
                <a:gd name="T17" fmla="*/ 161 h 855"/>
                <a:gd name="T18" fmla="*/ 768 w 944"/>
                <a:gd name="T19" fmla="*/ 531 h 855"/>
                <a:gd name="T20" fmla="*/ 305 w 944"/>
                <a:gd name="T21" fmla="*/ 852 h 855"/>
                <a:gd name="T22" fmla="*/ 77 w 944"/>
                <a:gd name="T23" fmla="*/ 785 h 855"/>
                <a:gd name="T24" fmla="*/ 5 w 944"/>
                <a:gd name="T25" fmla="*/ 616 h 855"/>
                <a:gd name="T26" fmla="*/ 40 w 944"/>
                <a:gd name="T27" fmla="*/ 497 h 855"/>
                <a:gd name="T28" fmla="*/ 109 w 944"/>
                <a:gd name="T29" fmla="*/ 428 h 855"/>
                <a:gd name="T30" fmla="*/ 147 w 944"/>
                <a:gd name="T31" fmla="*/ 450 h 855"/>
                <a:gd name="T32" fmla="*/ 108 w 944"/>
                <a:gd name="T33" fmla="*/ 575 h 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44" h="855">
                  <a:moveTo>
                    <a:pt x="108" y="575"/>
                  </a:moveTo>
                  <a:cubicBezTo>
                    <a:pt x="106" y="628"/>
                    <a:pt x="135" y="663"/>
                    <a:pt x="186" y="695"/>
                  </a:cubicBezTo>
                  <a:cubicBezTo>
                    <a:pt x="291" y="762"/>
                    <a:pt x="387" y="723"/>
                    <a:pt x="478" y="671"/>
                  </a:cubicBezTo>
                  <a:cubicBezTo>
                    <a:pt x="527" y="642"/>
                    <a:pt x="649" y="526"/>
                    <a:pt x="742" y="392"/>
                  </a:cubicBezTo>
                  <a:cubicBezTo>
                    <a:pt x="834" y="258"/>
                    <a:pt x="865" y="156"/>
                    <a:pt x="874" y="106"/>
                  </a:cubicBezTo>
                  <a:cubicBezTo>
                    <a:pt x="884" y="56"/>
                    <a:pt x="868" y="58"/>
                    <a:pt x="877" y="29"/>
                  </a:cubicBezTo>
                  <a:cubicBezTo>
                    <a:pt x="882" y="0"/>
                    <a:pt x="911" y="2"/>
                    <a:pt x="917" y="3"/>
                  </a:cubicBezTo>
                  <a:cubicBezTo>
                    <a:pt x="925" y="5"/>
                    <a:pt x="937" y="16"/>
                    <a:pt x="937" y="23"/>
                  </a:cubicBezTo>
                  <a:cubicBezTo>
                    <a:pt x="944" y="69"/>
                    <a:pt x="944" y="115"/>
                    <a:pt x="937" y="161"/>
                  </a:cubicBezTo>
                  <a:cubicBezTo>
                    <a:pt x="926" y="230"/>
                    <a:pt x="906" y="351"/>
                    <a:pt x="768" y="531"/>
                  </a:cubicBezTo>
                  <a:cubicBezTo>
                    <a:pt x="709" y="608"/>
                    <a:pt x="520" y="844"/>
                    <a:pt x="305" y="852"/>
                  </a:cubicBezTo>
                  <a:cubicBezTo>
                    <a:pt x="236" y="855"/>
                    <a:pt x="149" y="851"/>
                    <a:pt x="77" y="785"/>
                  </a:cubicBezTo>
                  <a:cubicBezTo>
                    <a:pt x="4" y="719"/>
                    <a:pt x="0" y="646"/>
                    <a:pt x="5" y="616"/>
                  </a:cubicBezTo>
                  <a:cubicBezTo>
                    <a:pt x="13" y="563"/>
                    <a:pt x="23" y="527"/>
                    <a:pt x="40" y="497"/>
                  </a:cubicBezTo>
                  <a:cubicBezTo>
                    <a:pt x="57" y="467"/>
                    <a:pt x="88" y="442"/>
                    <a:pt x="109" y="428"/>
                  </a:cubicBezTo>
                  <a:cubicBezTo>
                    <a:pt x="147" y="405"/>
                    <a:pt x="162" y="433"/>
                    <a:pt x="147" y="450"/>
                  </a:cubicBezTo>
                  <a:cubicBezTo>
                    <a:pt x="132" y="467"/>
                    <a:pt x="109" y="521"/>
                    <a:pt x="108" y="575"/>
                  </a:cubicBezTo>
                  <a:close/>
                </a:path>
              </a:pathLst>
            </a:custGeom>
            <a:solidFill>
              <a:srgbClr val="339DBD">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9" name="Freeform 6">
              <a:extLst>
                <a:ext uri="{FF2B5EF4-FFF2-40B4-BE49-F238E27FC236}">
                  <a16:creationId xmlns:a16="http://schemas.microsoft.com/office/drawing/2014/main" id="{B60991B3-DBB7-4B0F-93E8-2B58A1D91DDD}"/>
                </a:ext>
              </a:extLst>
            </p:cNvPr>
            <p:cNvSpPr>
              <a:spLocks/>
            </p:cNvSpPr>
            <p:nvPr/>
          </p:nvSpPr>
          <p:spPr bwMode="auto">
            <a:xfrm>
              <a:off x="2879" y="2225"/>
              <a:ext cx="1169" cy="1516"/>
            </a:xfrm>
            <a:custGeom>
              <a:avLst/>
              <a:gdLst>
                <a:gd name="T0" fmla="*/ 194 w 492"/>
                <a:gd name="T1" fmla="*/ 551 h 638"/>
                <a:gd name="T2" fmla="*/ 239 w 492"/>
                <a:gd name="T3" fmla="*/ 620 h 638"/>
                <a:gd name="T4" fmla="*/ 238 w 492"/>
                <a:gd name="T5" fmla="*/ 635 h 638"/>
                <a:gd name="T6" fmla="*/ 231 w 492"/>
                <a:gd name="T7" fmla="*/ 638 h 638"/>
                <a:gd name="T8" fmla="*/ 33 w 492"/>
                <a:gd name="T9" fmla="*/ 638 h 638"/>
                <a:gd name="T10" fmla="*/ 3 w 492"/>
                <a:gd name="T11" fmla="*/ 614 h 638"/>
                <a:gd name="T12" fmla="*/ 4 w 492"/>
                <a:gd name="T13" fmla="*/ 523 h 638"/>
                <a:gd name="T14" fmla="*/ 98 w 492"/>
                <a:gd name="T15" fmla="*/ 237 h 638"/>
                <a:gd name="T16" fmla="*/ 320 w 492"/>
                <a:gd name="T17" fmla="*/ 34 h 638"/>
                <a:gd name="T18" fmla="*/ 455 w 492"/>
                <a:gd name="T19" fmla="*/ 6 h 638"/>
                <a:gd name="T20" fmla="*/ 490 w 492"/>
                <a:gd name="T21" fmla="*/ 26 h 638"/>
                <a:gd name="T22" fmla="*/ 478 w 492"/>
                <a:gd name="T23" fmla="*/ 59 h 638"/>
                <a:gd name="T24" fmla="*/ 404 w 492"/>
                <a:gd name="T25" fmla="*/ 92 h 638"/>
                <a:gd name="T26" fmla="*/ 229 w 492"/>
                <a:gd name="T27" fmla="*/ 274 h 638"/>
                <a:gd name="T28" fmla="*/ 194 w 492"/>
                <a:gd name="T29" fmla="*/ 551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2" h="638">
                  <a:moveTo>
                    <a:pt x="194" y="551"/>
                  </a:moveTo>
                  <a:cubicBezTo>
                    <a:pt x="201" y="574"/>
                    <a:pt x="223" y="602"/>
                    <a:pt x="239" y="620"/>
                  </a:cubicBezTo>
                  <a:cubicBezTo>
                    <a:pt x="243" y="624"/>
                    <a:pt x="243" y="631"/>
                    <a:pt x="238" y="635"/>
                  </a:cubicBezTo>
                  <a:cubicBezTo>
                    <a:pt x="236" y="637"/>
                    <a:pt x="233" y="638"/>
                    <a:pt x="231" y="638"/>
                  </a:cubicBezTo>
                  <a:cubicBezTo>
                    <a:pt x="33" y="638"/>
                    <a:pt x="33" y="638"/>
                    <a:pt x="33" y="638"/>
                  </a:cubicBezTo>
                  <a:cubicBezTo>
                    <a:pt x="33" y="638"/>
                    <a:pt x="6" y="637"/>
                    <a:pt x="3" y="614"/>
                  </a:cubicBezTo>
                  <a:cubicBezTo>
                    <a:pt x="0" y="584"/>
                    <a:pt x="0" y="553"/>
                    <a:pt x="4" y="523"/>
                  </a:cubicBezTo>
                  <a:cubicBezTo>
                    <a:pt x="9" y="471"/>
                    <a:pt x="44" y="328"/>
                    <a:pt x="98" y="237"/>
                  </a:cubicBezTo>
                  <a:cubicBezTo>
                    <a:pt x="152" y="147"/>
                    <a:pt x="240" y="66"/>
                    <a:pt x="320" y="34"/>
                  </a:cubicBezTo>
                  <a:cubicBezTo>
                    <a:pt x="379" y="10"/>
                    <a:pt x="426" y="0"/>
                    <a:pt x="455" y="6"/>
                  </a:cubicBezTo>
                  <a:cubicBezTo>
                    <a:pt x="485" y="12"/>
                    <a:pt x="487" y="17"/>
                    <a:pt x="490" y="26"/>
                  </a:cubicBezTo>
                  <a:cubicBezTo>
                    <a:pt x="492" y="31"/>
                    <a:pt x="487" y="49"/>
                    <a:pt x="478" y="59"/>
                  </a:cubicBezTo>
                  <a:cubicBezTo>
                    <a:pt x="470" y="68"/>
                    <a:pt x="433" y="77"/>
                    <a:pt x="404" y="92"/>
                  </a:cubicBezTo>
                  <a:cubicBezTo>
                    <a:pt x="377" y="106"/>
                    <a:pt x="293" y="134"/>
                    <a:pt x="229" y="274"/>
                  </a:cubicBezTo>
                  <a:cubicBezTo>
                    <a:pt x="166" y="414"/>
                    <a:pt x="182" y="514"/>
                    <a:pt x="194" y="551"/>
                  </a:cubicBezTo>
                  <a:close/>
                </a:path>
              </a:pathLst>
            </a:custGeom>
            <a:solidFill>
              <a:srgbClr val="0084AD">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0" name="Freeform 7">
              <a:extLst>
                <a:ext uri="{FF2B5EF4-FFF2-40B4-BE49-F238E27FC236}">
                  <a16:creationId xmlns:a16="http://schemas.microsoft.com/office/drawing/2014/main" id="{6F2CDBE9-6531-490D-9381-4F683F15F537}"/>
                </a:ext>
              </a:extLst>
            </p:cNvPr>
            <p:cNvSpPr>
              <a:spLocks/>
            </p:cNvSpPr>
            <p:nvPr/>
          </p:nvSpPr>
          <p:spPr bwMode="auto">
            <a:xfrm>
              <a:off x="2744" y="1153"/>
              <a:ext cx="2364" cy="761"/>
            </a:xfrm>
            <a:custGeom>
              <a:avLst/>
              <a:gdLst>
                <a:gd name="T0" fmla="*/ 26 w 995"/>
                <a:gd name="T1" fmla="*/ 116 h 320"/>
                <a:gd name="T2" fmla="*/ 134 w 995"/>
                <a:gd name="T3" fmla="*/ 59 h 320"/>
                <a:gd name="T4" fmla="*/ 456 w 995"/>
                <a:gd name="T5" fmla="*/ 0 h 320"/>
                <a:gd name="T6" fmla="*/ 852 w 995"/>
                <a:gd name="T7" fmla="*/ 125 h 320"/>
                <a:gd name="T8" fmla="*/ 913 w 995"/>
                <a:gd name="T9" fmla="*/ 175 h 320"/>
                <a:gd name="T10" fmla="*/ 975 w 995"/>
                <a:gd name="T11" fmla="*/ 235 h 320"/>
                <a:gd name="T12" fmla="*/ 993 w 995"/>
                <a:gd name="T13" fmla="*/ 274 h 320"/>
                <a:gd name="T14" fmla="*/ 960 w 995"/>
                <a:gd name="T15" fmla="*/ 300 h 320"/>
                <a:gd name="T16" fmla="*/ 888 w 995"/>
                <a:gd name="T17" fmla="*/ 274 h 320"/>
                <a:gd name="T18" fmla="*/ 765 w 995"/>
                <a:gd name="T19" fmla="*/ 188 h 320"/>
                <a:gd name="T20" fmla="*/ 418 w 995"/>
                <a:gd name="T21" fmla="*/ 132 h 320"/>
                <a:gd name="T22" fmla="*/ 172 w 995"/>
                <a:gd name="T23" fmla="*/ 227 h 320"/>
                <a:gd name="T24" fmla="*/ 71 w 995"/>
                <a:gd name="T25" fmla="*/ 310 h 320"/>
                <a:gd name="T26" fmla="*/ 39 w 995"/>
                <a:gd name="T27" fmla="*/ 315 h 320"/>
                <a:gd name="T28" fmla="*/ 23 w 995"/>
                <a:gd name="T29" fmla="*/ 290 h 320"/>
                <a:gd name="T30" fmla="*/ 3 w 995"/>
                <a:gd name="T31" fmla="*/ 194 h 320"/>
                <a:gd name="T32" fmla="*/ 0 w 995"/>
                <a:gd name="T33" fmla="*/ 155 h 320"/>
                <a:gd name="T34" fmla="*/ 26 w 995"/>
                <a:gd name="T35" fmla="*/ 11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5" h="320">
                  <a:moveTo>
                    <a:pt x="26" y="116"/>
                  </a:moveTo>
                  <a:cubicBezTo>
                    <a:pt x="61" y="95"/>
                    <a:pt x="97" y="76"/>
                    <a:pt x="134" y="59"/>
                  </a:cubicBezTo>
                  <a:cubicBezTo>
                    <a:pt x="177" y="41"/>
                    <a:pt x="259" y="0"/>
                    <a:pt x="456" y="0"/>
                  </a:cubicBezTo>
                  <a:cubicBezTo>
                    <a:pt x="653" y="0"/>
                    <a:pt x="776" y="68"/>
                    <a:pt x="852" y="125"/>
                  </a:cubicBezTo>
                  <a:cubicBezTo>
                    <a:pt x="872" y="140"/>
                    <a:pt x="895" y="159"/>
                    <a:pt x="913" y="175"/>
                  </a:cubicBezTo>
                  <a:cubicBezTo>
                    <a:pt x="936" y="195"/>
                    <a:pt x="953" y="214"/>
                    <a:pt x="975" y="235"/>
                  </a:cubicBezTo>
                  <a:cubicBezTo>
                    <a:pt x="985" y="244"/>
                    <a:pt x="995" y="262"/>
                    <a:pt x="993" y="274"/>
                  </a:cubicBezTo>
                  <a:cubicBezTo>
                    <a:pt x="992" y="285"/>
                    <a:pt x="973" y="296"/>
                    <a:pt x="960" y="300"/>
                  </a:cubicBezTo>
                  <a:cubicBezTo>
                    <a:pt x="931" y="309"/>
                    <a:pt x="912" y="297"/>
                    <a:pt x="888" y="274"/>
                  </a:cubicBezTo>
                  <a:cubicBezTo>
                    <a:pt x="852" y="238"/>
                    <a:pt x="811" y="209"/>
                    <a:pt x="765" y="188"/>
                  </a:cubicBezTo>
                  <a:cubicBezTo>
                    <a:pt x="657" y="137"/>
                    <a:pt x="537" y="118"/>
                    <a:pt x="418" y="132"/>
                  </a:cubicBezTo>
                  <a:cubicBezTo>
                    <a:pt x="321" y="145"/>
                    <a:pt x="233" y="192"/>
                    <a:pt x="172" y="227"/>
                  </a:cubicBezTo>
                  <a:cubicBezTo>
                    <a:pt x="110" y="262"/>
                    <a:pt x="86" y="296"/>
                    <a:pt x="71" y="310"/>
                  </a:cubicBezTo>
                  <a:cubicBezTo>
                    <a:pt x="62" y="318"/>
                    <a:pt x="50" y="320"/>
                    <a:pt x="39" y="315"/>
                  </a:cubicBezTo>
                  <a:cubicBezTo>
                    <a:pt x="27" y="308"/>
                    <a:pt x="23" y="290"/>
                    <a:pt x="23" y="290"/>
                  </a:cubicBezTo>
                  <a:cubicBezTo>
                    <a:pt x="3" y="194"/>
                    <a:pt x="3" y="194"/>
                    <a:pt x="3" y="194"/>
                  </a:cubicBezTo>
                  <a:cubicBezTo>
                    <a:pt x="3" y="194"/>
                    <a:pt x="1" y="168"/>
                    <a:pt x="0" y="155"/>
                  </a:cubicBezTo>
                  <a:cubicBezTo>
                    <a:pt x="0" y="136"/>
                    <a:pt x="26" y="116"/>
                    <a:pt x="26" y="116"/>
                  </a:cubicBezTo>
                  <a:close/>
                </a:path>
              </a:pathLst>
            </a:custGeom>
            <a:solidFill>
              <a:srgbClr val="B4E0F6">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2" name="Freeform 8">
              <a:extLst>
                <a:ext uri="{FF2B5EF4-FFF2-40B4-BE49-F238E27FC236}">
                  <a16:creationId xmlns:a16="http://schemas.microsoft.com/office/drawing/2014/main" id="{9C090552-F587-48D6-A4DA-0F080D1D80DA}"/>
                </a:ext>
              </a:extLst>
            </p:cNvPr>
            <p:cNvSpPr>
              <a:spLocks/>
            </p:cNvSpPr>
            <p:nvPr/>
          </p:nvSpPr>
          <p:spPr bwMode="auto">
            <a:xfrm>
              <a:off x="3670" y="1713"/>
              <a:ext cx="1295" cy="1313"/>
            </a:xfrm>
            <a:custGeom>
              <a:avLst/>
              <a:gdLst>
                <a:gd name="T0" fmla="*/ 370 w 545"/>
                <a:gd name="T1" fmla="*/ 208 h 552"/>
                <a:gd name="T2" fmla="*/ 211 w 545"/>
                <a:gd name="T3" fmla="*/ 100 h 552"/>
                <a:gd name="T4" fmla="*/ 70 w 545"/>
                <a:gd name="T5" fmla="*/ 73 h 552"/>
                <a:gd name="T6" fmla="*/ 13 w 545"/>
                <a:gd name="T7" fmla="*/ 45 h 552"/>
                <a:gd name="T8" fmla="*/ 48 w 545"/>
                <a:gd name="T9" fmla="*/ 0 h 552"/>
                <a:gd name="T10" fmla="*/ 319 w 545"/>
                <a:gd name="T11" fmla="*/ 57 h 552"/>
                <a:gd name="T12" fmla="*/ 536 w 545"/>
                <a:gd name="T13" fmla="*/ 298 h 552"/>
                <a:gd name="T14" fmla="*/ 528 w 545"/>
                <a:gd name="T15" fmla="*/ 447 h 552"/>
                <a:gd name="T16" fmla="*/ 474 w 545"/>
                <a:gd name="T17" fmla="*/ 525 h 552"/>
                <a:gd name="T18" fmla="*/ 412 w 545"/>
                <a:gd name="T19" fmla="*/ 550 h 552"/>
                <a:gd name="T20" fmla="*/ 331 w 545"/>
                <a:gd name="T21" fmla="*/ 522 h 552"/>
                <a:gd name="T22" fmla="*/ 318 w 545"/>
                <a:gd name="T23" fmla="*/ 482 h 552"/>
                <a:gd name="T24" fmla="*/ 352 w 545"/>
                <a:gd name="T25" fmla="*/ 436 h 552"/>
                <a:gd name="T26" fmla="*/ 370 w 545"/>
                <a:gd name="T27" fmla="*/ 20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5" h="552">
                  <a:moveTo>
                    <a:pt x="370" y="208"/>
                  </a:moveTo>
                  <a:cubicBezTo>
                    <a:pt x="320" y="141"/>
                    <a:pt x="266" y="121"/>
                    <a:pt x="211" y="100"/>
                  </a:cubicBezTo>
                  <a:cubicBezTo>
                    <a:pt x="157" y="79"/>
                    <a:pt x="70" y="73"/>
                    <a:pt x="70" y="73"/>
                  </a:cubicBezTo>
                  <a:cubicBezTo>
                    <a:pt x="70" y="73"/>
                    <a:pt x="24" y="72"/>
                    <a:pt x="13" y="45"/>
                  </a:cubicBezTo>
                  <a:cubicBezTo>
                    <a:pt x="6" y="29"/>
                    <a:pt x="0" y="0"/>
                    <a:pt x="48" y="0"/>
                  </a:cubicBezTo>
                  <a:cubicBezTo>
                    <a:pt x="79" y="0"/>
                    <a:pt x="219" y="8"/>
                    <a:pt x="319" y="57"/>
                  </a:cubicBezTo>
                  <a:cubicBezTo>
                    <a:pt x="414" y="104"/>
                    <a:pt x="521" y="203"/>
                    <a:pt x="536" y="298"/>
                  </a:cubicBezTo>
                  <a:cubicBezTo>
                    <a:pt x="544" y="349"/>
                    <a:pt x="545" y="400"/>
                    <a:pt x="528" y="447"/>
                  </a:cubicBezTo>
                  <a:cubicBezTo>
                    <a:pt x="516" y="481"/>
                    <a:pt x="502" y="499"/>
                    <a:pt x="474" y="525"/>
                  </a:cubicBezTo>
                  <a:cubicBezTo>
                    <a:pt x="456" y="540"/>
                    <a:pt x="435" y="548"/>
                    <a:pt x="412" y="550"/>
                  </a:cubicBezTo>
                  <a:cubicBezTo>
                    <a:pt x="392" y="552"/>
                    <a:pt x="354" y="550"/>
                    <a:pt x="331" y="522"/>
                  </a:cubicBezTo>
                  <a:cubicBezTo>
                    <a:pt x="317" y="504"/>
                    <a:pt x="314" y="493"/>
                    <a:pt x="318" y="482"/>
                  </a:cubicBezTo>
                  <a:cubicBezTo>
                    <a:pt x="323" y="465"/>
                    <a:pt x="340" y="451"/>
                    <a:pt x="352" y="436"/>
                  </a:cubicBezTo>
                  <a:cubicBezTo>
                    <a:pt x="407" y="369"/>
                    <a:pt x="421" y="275"/>
                    <a:pt x="370" y="208"/>
                  </a:cubicBezTo>
                  <a:close/>
                </a:path>
              </a:pathLst>
            </a:custGeom>
            <a:solidFill>
              <a:srgbClr val="74C7E0">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grpSp>
      <p:sp>
        <p:nvSpPr>
          <p:cNvPr id="14" name="Slide Number Placeholder 6">
            <a:extLst>
              <a:ext uri="{FF2B5EF4-FFF2-40B4-BE49-F238E27FC236}">
                <a16:creationId xmlns:a16="http://schemas.microsoft.com/office/drawing/2014/main" id="{4DF37AFA-2394-4823-B4D1-1D1E8867873E}"/>
              </a:ext>
            </a:extLst>
          </p:cNvPr>
          <p:cNvSpPr>
            <a:spLocks noGrp="1"/>
          </p:cNvSpPr>
          <p:nvPr>
            <p:ph type="sldNum" sz="quarter" idx="4"/>
          </p:nvPr>
        </p:nvSpPr>
        <p:spPr>
          <a:xfrm>
            <a:off x="6193327" y="8967968"/>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57F3C42F-7DB9-4B3C-8C5C-6CB44A737C87}" type="slidenum">
              <a:rPr lang="en-CA" smtClean="0"/>
              <a:t>‹#›</a:t>
            </a:fld>
            <a:endParaRPr lang="en-CA"/>
          </a:p>
        </p:txBody>
      </p:sp>
      <p:sp>
        <p:nvSpPr>
          <p:cNvPr id="2" name="Rectangle 1">
            <a:extLst>
              <a:ext uri="{FF2B5EF4-FFF2-40B4-BE49-F238E27FC236}">
                <a16:creationId xmlns:a16="http://schemas.microsoft.com/office/drawing/2014/main" id="{3D2C036B-D73B-44A7-BE9E-5546A5CFD39B}"/>
              </a:ext>
            </a:extLst>
          </p:cNvPr>
          <p:cNvSpPr/>
          <p:nvPr/>
        </p:nvSpPr>
        <p:spPr>
          <a:xfrm>
            <a:off x="7772402" y="931490"/>
            <a:ext cx="1510811" cy="9339911"/>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
        <p:nvSpPr>
          <p:cNvPr id="13" name="Rectangle 12">
            <a:extLst>
              <a:ext uri="{FF2B5EF4-FFF2-40B4-BE49-F238E27FC236}">
                <a16:creationId xmlns:a16="http://schemas.microsoft.com/office/drawing/2014/main" id="{996C32B5-03AF-4BA2-96EF-DDA37E2B0745}"/>
              </a:ext>
            </a:extLst>
          </p:cNvPr>
          <p:cNvSpPr/>
          <p:nvPr/>
        </p:nvSpPr>
        <p:spPr>
          <a:xfrm>
            <a:off x="4846165" y="10077260"/>
            <a:ext cx="2926235" cy="1227577"/>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pic>
        <p:nvPicPr>
          <p:cNvPr id="15" name="Picture 14">
            <a:extLst>
              <a:ext uri="{FF2B5EF4-FFF2-40B4-BE49-F238E27FC236}">
                <a16:creationId xmlns:a16="http://schemas.microsoft.com/office/drawing/2014/main" id="{25800428-305C-4A89-BC64-6DA488FDACBA}"/>
              </a:ext>
            </a:extLst>
          </p:cNvPr>
          <p:cNvPicPr>
            <a:picLocks noChangeAspect="1"/>
          </p:cNvPicPr>
          <p:nvPr/>
        </p:nvPicPr>
        <p:blipFill>
          <a:blip r:embed="rId3" cstate="print">
            <a:extLst>
              <a:ext uri="{28A0092B-C50C-407E-A947-70E740481C1C}">
                <a14:useLocalDpi xmlns:a14="http://schemas.microsoft.com/office/drawing/2010/main" val="0"/>
              </a:ext>
            </a:extLst>
          </a:blip>
          <a:srcRect l="2875" r="2875"/>
          <a:stretch/>
        </p:blipFill>
        <p:spPr>
          <a:xfrm>
            <a:off x="306059" y="8576965"/>
            <a:ext cx="932496" cy="887732"/>
          </a:xfrm>
          <a:prstGeom prst="rect">
            <a:avLst/>
          </a:prstGeom>
        </p:spPr>
      </p:pic>
    </p:spTree>
    <p:extLst>
      <p:ext uri="{BB962C8B-B14F-4D97-AF65-F5344CB8AC3E}">
        <p14:creationId xmlns:p14="http://schemas.microsoft.com/office/powerpoint/2010/main" val="286565540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Blank - with logo">
    <p:spTree>
      <p:nvGrpSpPr>
        <p:cNvPr id="1" name=""/>
        <p:cNvGrpSpPr/>
        <p:nvPr/>
      </p:nvGrpSpPr>
      <p:grpSpPr>
        <a:xfrm>
          <a:off x="0" y="0"/>
          <a:ext cx="0" cy="0"/>
          <a:chOff x="0" y="0"/>
          <a:chExt cx="0" cy="0"/>
        </a:xfrm>
      </p:grpSpPr>
      <p:pic>
        <p:nvPicPr>
          <p:cNvPr id="5" name="Picture 4" descr="Background pattern&#10;&#10;Description automatically generated">
            <a:extLst>
              <a:ext uri="{FF2B5EF4-FFF2-40B4-BE49-F238E27FC236}">
                <a16:creationId xmlns:a16="http://schemas.microsoft.com/office/drawing/2014/main" id="{2C4D5EAC-E6EA-42D2-B77E-6EE0699668E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13" b="11413"/>
          <a:stretch/>
        </p:blipFill>
        <p:spPr>
          <a:xfrm>
            <a:off x="0" y="0"/>
            <a:ext cx="7772400" cy="10058400"/>
          </a:xfrm>
          <a:prstGeom prst="rect">
            <a:avLst/>
          </a:prstGeom>
        </p:spPr>
      </p:pic>
      <p:sp>
        <p:nvSpPr>
          <p:cNvPr id="6" name="Rectangle 5">
            <a:extLst>
              <a:ext uri="{FF2B5EF4-FFF2-40B4-BE49-F238E27FC236}">
                <a16:creationId xmlns:a16="http://schemas.microsoft.com/office/drawing/2014/main" id="{35023ACB-18A7-47D4-915C-6D1FC5C43C02}"/>
              </a:ext>
            </a:extLst>
          </p:cNvPr>
          <p:cNvSpPr/>
          <p:nvPr/>
        </p:nvSpPr>
        <p:spPr>
          <a:xfrm>
            <a:off x="0" y="1"/>
            <a:ext cx="7772400" cy="10058400"/>
          </a:xfrm>
          <a:prstGeom prst="rect">
            <a:avLst/>
          </a:prstGeom>
          <a:gradFill flip="none" rotWithShape="1">
            <a:gsLst>
              <a:gs pos="0">
                <a:schemeClr val="bg1">
                  <a:alpha val="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
        <p:nvSpPr>
          <p:cNvPr id="4" name="Slide Number Placeholder 6">
            <a:extLst>
              <a:ext uri="{FF2B5EF4-FFF2-40B4-BE49-F238E27FC236}">
                <a16:creationId xmlns:a16="http://schemas.microsoft.com/office/drawing/2014/main" id="{B0930552-9AE6-4B3C-B364-F2942FF49A2C}"/>
              </a:ext>
            </a:extLst>
          </p:cNvPr>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57F3C42F-7DB9-4B3C-8C5C-6CB44A737C87}" type="slidenum">
              <a:rPr lang="en-CA" smtClean="0"/>
              <a:t>‹#›</a:t>
            </a:fld>
            <a:endParaRPr lang="en-CA"/>
          </a:p>
        </p:txBody>
      </p:sp>
      <p:pic>
        <p:nvPicPr>
          <p:cNvPr id="7" name="Picture 6">
            <a:extLst>
              <a:ext uri="{FF2B5EF4-FFF2-40B4-BE49-F238E27FC236}">
                <a16:creationId xmlns:a16="http://schemas.microsoft.com/office/drawing/2014/main" id="{5F829930-012A-4D40-96CC-F5BE73062FB4}"/>
              </a:ext>
            </a:extLst>
          </p:cNvPr>
          <p:cNvPicPr>
            <a:picLocks noChangeAspect="1"/>
          </p:cNvPicPr>
          <p:nvPr/>
        </p:nvPicPr>
        <p:blipFill>
          <a:blip r:embed="rId3" cstate="print">
            <a:extLst>
              <a:ext uri="{28A0092B-C50C-407E-A947-70E740481C1C}">
                <a14:useLocalDpi xmlns:a14="http://schemas.microsoft.com/office/drawing/2010/main" val="0"/>
              </a:ext>
            </a:extLst>
          </a:blip>
          <a:srcRect l="2875" r="2875"/>
          <a:stretch/>
        </p:blipFill>
        <p:spPr>
          <a:xfrm>
            <a:off x="306058" y="8954302"/>
            <a:ext cx="932496" cy="887732"/>
          </a:xfrm>
          <a:prstGeom prst="rect">
            <a:avLst/>
          </a:prstGeom>
        </p:spPr>
      </p:pic>
    </p:spTree>
    <p:extLst>
      <p:ext uri="{BB962C8B-B14F-4D97-AF65-F5344CB8AC3E}">
        <p14:creationId xmlns:p14="http://schemas.microsoft.com/office/powerpoint/2010/main" val="7601185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Blank 1">
    <p:spTree>
      <p:nvGrpSpPr>
        <p:cNvPr id="1" name=""/>
        <p:cNvGrpSpPr/>
        <p:nvPr/>
      </p:nvGrpSpPr>
      <p:grpSpPr>
        <a:xfrm>
          <a:off x="0" y="0"/>
          <a:ext cx="0" cy="0"/>
          <a:chOff x="0" y="0"/>
          <a:chExt cx="0" cy="0"/>
        </a:xfrm>
      </p:grpSpPr>
      <p:pic>
        <p:nvPicPr>
          <p:cNvPr id="5" name="Picture 4" descr="Background pattern&#10;&#10;Description automatically generated">
            <a:extLst>
              <a:ext uri="{FF2B5EF4-FFF2-40B4-BE49-F238E27FC236}">
                <a16:creationId xmlns:a16="http://schemas.microsoft.com/office/drawing/2014/main" id="{2C4D5EAC-E6EA-42D2-B77E-6EE0699668E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13" b="11413"/>
          <a:stretch/>
        </p:blipFill>
        <p:spPr>
          <a:xfrm>
            <a:off x="0" y="0"/>
            <a:ext cx="7772400" cy="10058400"/>
          </a:xfrm>
          <a:prstGeom prst="rect">
            <a:avLst/>
          </a:prstGeom>
        </p:spPr>
      </p:pic>
      <p:sp>
        <p:nvSpPr>
          <p:cNvPr id="6" name="Rectangle 5">
            <a:extLst>
              <a:ext uri="{FF2B5EF4-FFF2-40B4-BE49-F238E27FC236}">
                <a16:creationId xmlns:a16="http://schemas.microsoft.com/office/drawing/2014/main" id="{35023ACB-18A7-47D4-915C-6D1FC5C43C02}"/>
              </a:ext>
            </a:extLst>
          </p:cNvPr>
          <p:cNvSpPr/>
          <p:nvPr/>
        </p:nvSpPr>
        <p:spPr>
          <a:xfrm>
            <a:off x="0" y="1"/>
            <a:ext cx="7772400" cy="10058400"/>
          </a:xfrm>
          <a:prstGeom prst="rect">
            <a:avLst/>
          </a:prstGeom>
          <a:gradFill flip="none" rotWithShape="1">
            <a:gsLst>
              <a:gs pos="0">
                <a:schemeClr val="bg1">
                  <a:alpha val="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
        <p:nvSpPr>
          <p:cNvPr id="4" name="Slide Number Placeholder 6">
            <a:extLst>
              <a:ext uri="{FF2B5EF4-FFF2-40B4-BE49-F238E27FC236}">
                <a16:creationId xmlns:a16="http://schemas.microsoft.com/office/drawing/2014/main" id="{B0930552-9AE6-4B3C-B364-F2942FF49A2C}"/>
              </a:ext>
            </a:extLst>
          </p:cNvPr>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57F3C42F-7DB9-4B3C-8C5C-6CB44A737C87}" type="slidenum">
              <a:rPr lang="en-CA" smtClean="0"/>
              <a:t>‹#›</a:t>
            </a:fld>
            <a:endParaRPr lang="en-CA"/>
          </a:p>
        </p:txBody>
      </p:sp>
    </p:spTree>
    <p:extLst>
      <p:ext uri="{BB962C8B-B14F-4D97-AF65-F5344CB8AC3E}">
        <p14:creationId xmlns:p14="http://schemas.microsoft.com/office/powerpoint/2010/main" val="3291044771"/>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Blank 2">
    <p:spTree>
      <p:nvGrpSpPr>
        <p:cNvPr id="1" name=""/>
        <p:cNvGrpSpPr/>
        <p:nvPr/>
      </p:nvGrpSpPr>
      <p:grpSpPr>
        <a:xfrm>
          <a:off x="0" y="0"/>
          <a:ext cx="0" cy="0"/>
          <a:chOff x="0" y="0"/>
          <a:chExt cx="0" cy="0"/>
        </a:xfrm>
      </p:grpSpPr>
      <p:sp>
        <p:nvSpPr>
          <p:cNvPr id="4" name="Slide Number Placeholder 6">
            <a:extLst>
              <a:ext uri="{FF2B5EF4-FFF2-40B4-BE49-F238E27FC236}">
                <a16:creationId xmlns:a16="http://schemas.microsoft.com/office/drawing/2014/main" id="{B0930552-9AE6-4B3C-B364-F2942FF49A2C}"/>
              </a:ext>
            </a:extLst>
          </p:cNvPr>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57F3C42F-7DB9-4B3C-8C5C-6CB44A737C87}" type="slidenum">
              <a:rPr lang="en-CA" smtClean="0"/>
              <a:t>‹#›</a:t>
            </a:fld>
            <a:endParaRPr lang="en-CA"/>
          </a:p>
        </p:txBody>
      </p:sp>
    </p:spTree>
    <p:extLst>
      <p:ext uri="{BB962C8B-B14F-4D97-AF65-F5344CB8AC3E}">
        <p14:creationId xmlns:p14="http://schemas.microsoft.com/office/powerpoint/2010/main" val="2407413422"/>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Title and Content">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5B675535-ABA2-4526-B9FE-622D74A2F9C2}"/>
              </a:ext>
            </a:extLst>
          </p:cNvPr>
          <p:cNvGrpSpPr/>
          <p:nvPr/>
        </p:nvGrpSpPr>
        <p:grpSpPr>
          <a:xfrm>
            <a:off x="0" y="5"/>
            <a:ext cx="7772400" cy="10058401"/>
            <a:chOff x="0" y="0"/>
            <a:chExt cx="13817600" cy="7772401"/>
          </a:xfrm>
        </p:grpSpPr>
        <p:pic>
          <p:nvPicPr>
            <p:cNvPr id="3" name="Picture 2" descr="Background pattern&#10;&#10;Description automatically generated">
              <a:extLst>
                <a:ext uri="{FF2B5EF4-FFF2-40B4-BE49-F238E27FC236}">
                  <a16:creationId xmlns:a16="http://schemas.microsoft.com/office/drawing/2014/main" id="{C5CA4F4D-BBF5-437F-B8AB-F5A60318692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13" b="11413"/>
            <a:stretch/>
          </p:blipFill>
          <p:spPr>
            <a:xfrm>
              <a:off x="0" y="0"/>
              <a:ext cx="13817600" cy="7772400"/>
            </a:xfrm>
            <a:prstGeom prst="rect">
              <a:avLst/>
            </a:prstGeom>
          </p:spPr>
        </p:pic>
        <p:sp>
          <p:nvSpPr>
            <p:cNvPr id="4" name="Rectangle 3">
              <a:extLst>
                <a:ext uri="{FF2B5EF4-FFF2-40B4-BE49-F238E27FC236}">
                  <a16:creationId xmlns:a16="http://schemas.microsoft.com/office/drawing/2014/main" id="{218C3CE6-3AC5-426C-BE2E-A1562DF16ABC}"/>
                </a:ext>
              </a:extLst>
            </p:cNvPr>
            <p:cNvSpPr/>
            <p:nvPr/>
          </p:nvSpPr>
          <p:spPr>
            <a:xfrm>
              <a:off x="0" y="1"/>
              <a:ext cx="13817600" cy="7772400"/>
            </a:xfrm>
            <a:prstGeom prst="rect">
              <a:avLst/>
            </a:prstGeom>
            <a:gradFill flip="none" rotWithShape="1">
              <a:gsLst>
                <a:gs pos="0">
                  <a:schemeClr val="bg1">
                    <a:alpha val="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grpSp>
      <p:sp>
        <p:nvSpPr>
          <p:cNvPr id="11" name="Text Placeholder 4"/>
          <p:cNvSpPr>
            <a:spLocks noGrp="1" noChangeAspect="1"/>
          </p:cNvSpPr>
          <p:nvPr>
            <p:ph type="body" sz="quarter" idx="11" hasCustomPrompt="1"/>
          </p:nvPr>
        </p:nvSpPr>
        <p:spPr>
          <a:xfrm>
            <a:off x="306059" y="416532"/>
            <a:ext cx="7160285" cy="1190602"/>
          </a:xfrm>
        </p:spPr>
        <p:txBody>
          <a:bodyPr>
            <a:noAutofit/>
          </a:bodyPr>
          <a:lstStyle>
            <a:lvl1pPr marL="0" indent="0">
              <a:lnSpc>
                <a:spcPct val="100000"/>
              </a:lnSpc>
              <a:spcBef>
                <a:spcPts val="0"/>
              </a:spcBef>
              <a:spcAft>
                <a:spcPts val="675"/>
              </a:spcAft>
              <a:buNone/>
              <a:defRPr sz="2475" b="1">
                <a:latin typeface="Arial" panose="020B0604020202020204" pitchFamily="34" charset="0"/>
                <a:cs typeface="Arial" panose="020B0604020202020204" pitchFamily="34" charset="0"/>
              </a:defRPr>
            </a:lvl1pPr>
          </a:lstStyle>
          <a:p>
            <a:pPr lvl="0"/>
            <a:r>
              <a:rPr kumimoji="0" lang="en-CA" sz="2475" b="1" i="0" u="none" strike="noStrike" kern="1200" cap="none" spc="0" normalizeH="0" baseline="0" noProof="0">
                <a:ln>
                  <a:noFill/>
                </a:ln>
                <a:solidFill>
                  <a:srgbClr val="0080A7"/>
                </a:solidFill>
                <a:effectLst/>
                <a:uLnTx/>
                <a:uFillTx/>
                <a:latin typeface="Calibri" panose="020F0502020204030204" pitchFamily="34" charset="0"/>
                <a:ea typeface="+mj-ea"/>
                <a:cs typeface="Calibri" panose="020F0502020204030204" pitchFamily="34" charset="0"/>
              </a:rPr>
              <a:t>Title</a:t>
            </a:r>
            <a:endParaRPr lang="en-CA" noProof="0"/>
          </a:p>
        </p:txBody>
      </p:sp>
      <p:sp>
        <p:nvSpPr>
          <p:cNvPr id="14" name="Slide Number Placeholder 6">
            <a:extLst>
              <a:ext uri="{FF2B5EF4-FFF2-40B4-BE49-F238E27FC236}">
                <a16:creationId xmlns:a16="http://schemas.microsoft.com/office/drawing/2014/main" id="{C07F6ADA-DB8F-4FEE-8CB9-2D7516CFB0D9}"/>
              </a:ext>
            </a:extLst>
          </p:cNvPr>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57F3C42F-7DB9-4B3C-8C5C-6CB44A737C87}" type="slidenum">
              <a:rPr lang="en-CA" smtClean="0"/>
              <a:t>‹#›</a:t>
            </a:fld>
            <a:endParaRPr lang="en-CA"/>
          </a:p>
        </p:txBody>
      </p:sp>
      <p:sp>
        <p:nvSpPr>
          <p:cNvPr id="7" name="Text Placeholder 2">
            <a:extLst>
              <a:ext uri="{FF2B5EF4-FFF2-40B4-BE49-F238E27FC236}">
                <a16:creationId xmlns:a16="http://schemas.microsoft.com/office/drawing/2014/main" id="{4B2E195C-96C1-4292-9874-24751D736AFE}"/>
              </a:ext>
            </a:extLst>
          </p:cNvPr>
          <p:cNvSpPr>
            <a:spLocks noGrp="1" noChangeAspect="1"/>
          </p:cNvSpPr>
          <p:nvPr>
            <p:ph idx="1" hasCustomPrompt="1"/>
          </p:nvPr>
        </p:nvSpPr>
        <p:spPr>
          <a:xfrm>
            <a:off x="306059" y="2019572"/>
            <a:ext cx="7160285" cy="6866248"/>
          </a:xfrm>
          <a:prstGeom prst="rect">
            <a:avLst/>
          </a:prstGeom>
        </p:spPr>
        <p:txBody>
          <a:bodyPr vert="horz" lIns="91440" tIns="45720" rIns="91440" bIns="45720" rtlCol="0">
            <a:noAutofit/>
          </a:bodyPr>
          <a:lstStyle>
            <a:lvl1pPr marL="0" indent="0">
              <a:lnSpc>
                <a:spcPct val="100000"/>
              </a:lnSpc>
              <a:spcBef>
                <a:spcPts val="0"/>
              </a:spcBef>
              <a:spcAft>
                <a:spcPts val="338"/>
              </a:spcAft>
              <a:buFontTx/>
              <a:buNone/>
              <a:tabLst>
                <a:tab pos="257178" algn="l"/>
              </a:tabLst>
              <a:defRPr sz="1013" baseline="0">
                <a:solidFill>
                  <a:schemeClr val="tx2"/>
                </a:solidFill>
                <a:latin typeface="Calibri" panose="020F0502020204030204" pitchFamily="34" charset="0"/>
                <a:cs typeface="Calibri" panose="020F0502020204030204" pitchFamily="34" charset="0"/>
              </a:defRPr>
            </a:lvl1pPr>
            <a:lvl2pPr>
              <a:lnSpc>
                <a:spcPct val="100000"/>
              </a:lnSpc>
              <a:spcBef>
                <a:spcPts val="0"/>
              </a:spcBef>
              <a:spcAft>
                <a:spcPts val="338"/>
              </a:spcAft>
              <a:defRPr sz="956" baseline="0">
                <a:solidFill>
                  <a:schemeClr val="tx2"/>
                </a:solidFill>
                <a:latin typeface="Calibri" panose="020F0502020204030204" pitchFamily="34" charset="0"/>
                <a:cs typeface="Calibri" panose="020F0502020204030204" pitchFamily="34" charset="0"/>
              </a:defRPr>
            </a:lvl2pPr>
            <a:lvl3pPr marL="324004">
              <a:lnSpc>
                <a:spcPct val="100000"/>
              </a:lnSpc>
              <a:spcBef>
                <a:spcPts val="0"/>
              </a:spcBef>
              <a:spcAft>
                <a:spcPts val="338"/>
              </a:spcAft>
              <a:defRPr sz="900" baseline="0">
                <a:solidFill>
                  <a:schemeClr val="tx2"/>
                </a:solidFill>
                <a:latin typeface="Calibri" panose="020F0502020204030204" pitchFamily="34" charset="0"/>
                <a:cs typeface="Calibri" panose="020F0502020204030204" pitchFamily="34" charset="0"/>
              </a:defRPr>
            </a:lvl3pPr>
            <a:lvl4pPr marL="506256">
              <a:lnSpc>
                <a:spcPct val="100000"/>
              </a:lnSpc>
              <a:spcBef>
                <a:spcPts val="0"/>
              </a:spcBef>
              <a:spcAft>
                <a:spcPts val="338"/>
              </a:spcAft>
              <a:defRPr sz="844" baseline="0">
                <a:solidFill>
                  <a:schemeClr val="tx2"/>
                </a:solidFill>
                <a:latin typeface="Calibri" panose="020F0502020204030204" pitchFamily="34" charset="0"/>
                <a:cs typeface="Calibri" panose="020F0502020204030204" pitchFamily="34" charset="0"/>
              </a:defRPr>
            </a:lvl4pPr>
          </a:lstStyle>
          <a:p>
            <a:pPr lvl="0"/>
            <a:r>
              <a:rPr lang="en-CA" noProof="0"/>
              <a:t>Text</a:t>
            </a:r>
          </a:p>
          <a:p>
            <a:pPr lvl="1"/>
            <a:r>
              <a:rPr lang="en-CA" noProof="0"/>
              <a:t>Bullets Level 1</a:t>
            </a:r>
          </a:p>
          <a:p>
            <a:pPr lvl="2"/>
            <a:r>
              <a:rPr lang="en-CA" noProof="0"/>
              <a:t>Bullets Level 2</a:t>
            </a:r>
          </a:p>
          <a:p>
            <a:pPr lvl="3"/>
            <a:r>
              <a:rPr lang="en-CA" noProof="0"/>
              <a:t>Bullets Level 3</a:t>
            </a:r>
          </a:p>
          <a:p>
            <a:pPr lvl="0"/>
            <a:endParaRPr lang="en-CA" noProof="0"/>
          </a:p>
          <a:p>
            <a:pPr lvl="0"/>
            <a:endParaRPr lang="en-CA" noProof="0"/>
          </a:p>
        </p:txBody>
      </p:sp>
      <p:pic>
        <p:nvPicPr>
          <p:cNvPr id="8" name="Picture 7">
            <a:extLst>
              <a:ext uri="{FF2B5EF4-FFF2-40B4-BE49-F238E27FC236}">
                <a16:creationId xmlns:a16="http://schemas.microsoft.com/office/drawing/2014/main" id="{20BE2BF1-58CC-4C31-B845-9F580C9615BA}"/>
              </a:ext>
            </a:extLst>
          </p:cNvPr>
          <p:cNvPicPr>
            <a:picLocks noChangeAspect="1"/>
          </p:cNvPicPr>
          <p:nvPr/>
        </p:nvPicPr>
        <p:blipFill>
          <a:blip r:embed="rId3" cstate="print">
            <a:extLst>
              <a:ext uri="{28A0092B-C50C-407E-A947-70E740481C1C}">
                <a14:useLocalDpi xmlns:a14="http://schemas.microsoft.com/office/drawing/2010/main" val="0"/>
              </a:ext>
            </a:extLst>
          </a:blip>
          <a:srcRect l="2875" r="2875"/>
          <a:stretch/>
        </p:blipFill>
        <p:spPr>
          <a:xfrm>
            <a:off x="306058" y="8954302"/>
            <a:ext cx="932496" cy="887732"/>
          </a:xfrm>
          <a:prstGeom prst="rect">
            <a:avLst/>
          </a:prstGeom>
        </p:spPr>
      </p:pic>
    </p:spTree>
    <p:extLst>
      <p:ext uri="{BB962C8B-B14F-4D97-AF65-F5344CB8AC3E}">
        <p14:creationId xmlns:p14="http://schemas.microsoft.com/office/powerpoint/2010/main" val="687720194"/>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Title and content - side img">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C5CA4F4D-BBF5-437F-B8AB-F5A60318692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13" b="11413"/>
          <a:stretch/>
        </p:blipFill>
        <p:spPr>
          <a:xfrm>
            <a:off x="0" y="0"/>
            <a:ext cx="7772400" cy="10058400"/>
          </a:xfrm>
          <a:prstGeom prst="rect">
            <a:avLst/>
          </a:prstGeom>
        </p:spPr>
      </p:pic>
      <p:sp>
        <p:nvSpPr>
          <p:cNvPr id="4" name="Rectangle 3">
            <a:extLst>
              <a:ext uri="{FF2B5EF4-FFF2-40B4-BE49-F238E27FC236}">
                <a16:creationId xmlns:a16="http://schemas.microsoft.com/office/drawing/2014/main" id="{218C3CE6-3AC5-426C-BE2E-A1562DF16ABC}"/>
              </a:ext>
            </a:extLst>
          </p:cNvPr>
          <p:cNvSpPr/>
          <p:nvPr/>
        </p:nvSpPr>
        <p:spPr>
          <a:xfrm>
            <a:off x="0" y="1"/>
            <a:ext cx="7772400" cy="10058400"/>
          </a:xfrm>
          <a:prstGeom prst="rect">
            <a:avLst/>
          </a:prstGeom>
          <a:gradFill flip="none" rotWithShape="1">
            <a:gsLst>
              <a:gs pos="0">
                <a:schemeClr val="bg1">
                  <a:alpha val="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
        <p:nvSpPr>
          <p:cNvPr id="9" name="Picture Placeholder 2">
            <a:extLst>
              <a:ext uri="{FF2B5EF4-FFF2-40B4-BE49-F238E27FC236}">
                <a16:creationId xmlns:a16="http://schemas.microsoft.com/office/drawing/2014/main" id="{83379C83-EC56-4BF4-9A14-82C7E17F8A65}"/>
              </a:ext>
            </a:extLst>
          </p:cNvPr>
          <p:cNvSpPr>
            <a:spLocks noGrp="1"/>
          </p:cNvSpPr>
          <p:nvPr>
            <p:ph type="pic" sz="quarter" idx="13"/>
          </p:nvPr>
        </p:nvSpPr>
        <p:spPr>
          <a:xfrm>
            <a:off x="6193326" y="0"/>
            <a:ext cx="1579074" cy="10058400"/>
          </a:xfrm>
          <a:noFill/>
          <a:ln>
            <a:noFill/>
          </a:ln>
        </p:spPr>
        <p:txBody>
          <a:bodyPr/>
          <a:lstStyle>
            <a:lvl1pPr>
              <a:defRPr>
                <a:solidFill>
                  <a:srgbClr val="B4E0F6"/>
                </a:solidFill>
              </a:defRPr>
            </a:lvl1pPr>
          </a:lstStyle>
          <a:p>
            <a:r>
              <a:rPr lang="en-US"/>
              <a:t>Click icon to add picture</a:t>
            </a:r>
            <a:endParaRPr lang="en-CA"/>
          </a:p>
        </p:txBody>
      </p:sp>
      <p:sp>
        <p:nvSpPr>
          <p:cNvPr id="14" name="Slide Number Placeholder 6">
            <a:extLst>
              <a:ext uri="{FF2B5EF4-FFF2-40B4-BE49-F238E27FC236}">
                <a16:creationId xmlns:a16="http://schemas.microsoft.com/office/drawing/2014/main" id="{C07F6ADA-DB8F-4FEE-8CB9-2D7516CFB0D9}"/>
              </a:ext>
            </a:extLst>
          </p:cNvPr>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57F3C42F-7DB9-4B3C-8C5C-6CB44A737C87}" type="slidenum">
              <a:rPr lang="en-CA" smtClean="0"/>
              <a:t>‹#›</a:t>
            </a:fld>
            <a:endParaRPr lang="en-CA"/>
          </a:p>
        </p:txBody>
      </p:sp>
      <p:sp>
        <p:nvSpPr>
          <p:cNvPr id="11" name="Text Placeholder 4"/>
          <p:cNvSpPr>
            <a:spLocks noGrp="1" noChangeAspect="1"/>
          </p:cNvSpPr>
          <p:nvPr>
            <p:ph type="body" sz="quarter" idx="11" hasCustomPrompt="1"/>
          </p:nvPr>
        </p:nvSpPr>
        <p:spPr>
          <a:xfrm>
            <a:off x="306060" y="416532"/>
            <a:ext cx="5648354" cy="1190602"/>
          </a:xfrm>
        </p:spPr>
        <p:txBody>
          <a:bodyPr>
            <a:noAutofit/>
          </a:bodyPr>
          <a:lstStyle>
            <a:lvl1pPr marL="0" indent="0">
              <a:lnSpc>
                <a:spcPct val="100000"/>
              </a:lnSpc>
              <a:spcBef>
                <a:spcPts val="0"/>
              </a:spcBef>
              <a:spcAft>
                <a:spcPts val="675"/>
              </a:spcAft>
              <a:buNone/>
              <a:defRPr sz="2475" b="1">
                <a:latin typeface="Arial" panose="020B0604020202020204" pitchFamily="34" charset="0"/>
                <a:cs typeface="Arial" panose="020B0604020202020204" pitchFamily="34" charset="0"/>
              </a:defRPr>
            </a:lvl1pPr>
          </a:lstStyle>
          <a:p>
            <a:pPr lvl="0"/>
            <a:r>
              <a:rPr kumimoji="0" lang="en-CA" sz="2475" b="1" i="0" u="none" strike="noStrike" kern="1200" cap="none" spc="0" normalizeH="0" baseline="0" noProof="0">
                <a:ln>
                  <a:noFill/>
                </a:ln>
                <a:solidFill>
                  <a:srgbClr val="0080A7"/>
                </a:solidFill>
                <a:effectLst/>
                <a:uLnTx/>
                <a:uFillTx/>
                <a:latin typeface="Calibri" panose="020F0502020204030204" pitchFamily="34" charset="0"/>
                <a:ea typeface="+mj-ea"/>
                <a:cs typeface="Calibri" panose="020F0502020204030204" pitchFamily="34" charset="0"/>
              </a:rPr>
              <a:t>Title</a:t>
            </a:r>
            <a:endParaRPr lang="en-CA" noProof="0"/>
          </a:p>
        </p:txBody>
      </p:sp>
      <p:sp>
        <p:nvSpPr>
          <p:cNvPr id="7" name="Text Placeholder 2">
            <a:extLst>
              <a:ext uri="{FF2B5EF4-FFF2-40B4-BE49-F238E27FC236}">
                <a16:creationId xmlns:a16="http://schemas.microsoft.com/office/drawing/2014/main" id="{4B2E195C-96C1-4292-9874-24751D736AFE}"/>
              </a:ext>
            </a:extLst>
          </p:cNvPr>
          <p:cNvSpPr>
            <a:spLocks noGrp="1" noChangeAspect="1"/>
          </p:cNvSpPr>
          <p:nvPr>
            <p:ph idx="1" hasCustomPrompt="1"/>
          </p:nvPr>
        </p:nvSpPr>
        <p:spPr>
          <a:xfrm>
            <a:off x="306060" y="2019572"/>
            <a:ext cx="5648354" cy="6866248"/>
          </a:xfrm>
          <a:prstGeom prst="rect">
            <a:avLst/>
          </a:prstGeom>
        </p:spPr>
        <p:txBody>
          <a:bodyPr vert="horz" lIns="91440" tIns="45720" rIns="91440" bIns="45720" rtlCol="0">
            <a:noAutofit/>
          </a:bodyPr>
          <a:lstStyle>
            <a:lvl1pPr marL="0" indent="0">
              <a:lnSpc>
                <a:spcPct val="100000"/>
              </a:lnSpc>
              <a:spcBef>
                <a:spcPts val="0"/>
              </a:spcBef>
              <a:spcAft>
                <a:spcPts val="338"/>
              </a:spcAft>
              <a:buFontTx/>
              <a:buNone/>
              <a:tabLst>
                <a:tab pos="257178" algn="l"/>
              </a:tabLst>
              <a:defRPr sz="1013" baseline="0">
                <a:solidFill>
                  <a:schemeClr val="tx2"/>
                </a:solidFill>
                <a:latin typeface="Calibri" panose="020F0502020204030204" pitchFamily="34" charset="0"/>
                <a:cs typeface="Calibri" panose="020F0502020204030204" pitchFamily="34" charset="0"/>
              </a:defRPr>
            </a:lvl1pPr>
            <a:lvl2pPr>
              <a:lnSpc>
                <a:spcPct val="100000"/>
              </a:lnSpc>
              <a:spcBef>
                <a:spcPts val="0"/>
              </a:spcBef>
              <a:spcAft>
                <a:spcPts val="338"/>
              </a:spcAft>
              <a:defRPr sz="956" baseline="0">
                <a:solidFill>
                  <a:schemeClr val="tx2"/>
                </a:solidFill>
                <a:latin typeface="Calibri" panose="020F0502020204030204" pitchFamily="34" charset="0"/>
                <a:cs typeface="Calibri" panose="020F0502020204030204" pitchFamily="34" charset="0"/>
              </a:defRPr>
            </a:lvl2pPr>
            <a:lvl3pPr marL="324004">
              <a:lnSpc>
                <a:spcPct val="100000"/>
              </a:lnSpc>
              <a:spcBef>
                <a:spcPts val="0"/>
              </a:spcBef>
              <a:spcAft>
                <a:spcPts val="338"/>
              </a:spcAft>
              <a:defRPr sz="900" baseline="0">
                <a:solidFill>
                  <a:schemeClr val="tx2"/>
                </a:solidFill>
                <a:latin typeface="Calibri" panose="020F0502020204030204" pitchFamily="34" charset="0"/>
                <a:cs typeface="Calibri" panose="020F0502020204030204" pitchFamily="34" charset="0"/>
              </a:defRPr>
            </a:lvl3pPr>
            <a:lvl4pPr marL="506256">
              <a:lnSpc>
                <a:spcPct val="100000"/>
              </a:lnSpc>
              <a:spcBef>
                <a:spcPts val="0"/>
              </a:spcBef>
              <a:spcAft>
                <a:spcPts val="338"/>
              </a:spcAft>
              <a:defRPr sz="844" baseline="0">
                <a:solidFill>
                  <a:schemeClr val="tx2"/>
                </a:solidFill>
                <a:latin typeface="Calibri" panose="020F0502020204030204" pitchFamily="34" charset="0"/>
                <a:cs typeface="Calibri" panose="020F0502020204030204" pitchFamily="34" charset="0"/>
              </a:defRPr>
            </a:lvl4pPr>
          </a:lstStyle>
          <a:p>
            <a:pPr lvl="0"/>
            <a:r>
              <a:rPr lang="en-CA" noProof="0"/>
              <a:t>Text</a:t>
            </a:r>
          </a:p>
          <a:p>
            <a:pPr lvl="1"/>
            <a:r>
              <a:rPr lang="en-CA" noProof="0"/>
              <a:t>Bullets Level 1</a:t>
            </a:r>
          </a:p>
          <a:p>
            <a:pPr lvl="2"/>
            <a:r>
              <a:rPr lang="en-CA" noProof="0"/>
              <a:t>Bullets Level 2</a:t>
            </a:r>
          </a:p>
          <a:p>
            <a:pPr lvl="3"/>
            <a:r>
              <a:rPr lang="en-CA" noProof="0"/>
              <a:t>Bullets Level 3</a:t>
            </a:r>
          </a:p>
          <a:p>
            <a:pPr lvl="0"/>
            <a:endParaRPr lang="en-CA" noProof="0"/>
          </a:p>
          <a:p>
            <a:pPr lvl="0"/>
            <a:endParaRPr lang="en-CA" noProof="0"/>
          </a:p>
        </p:txBody>
      </p:sp>
      <p:pic>
        <p:nvPicPr>
          <p:cNvPr id="8" name="Picture 7">
            <a:extLst>
              <a:ext uri="{FF2B5EF4-FFF2-40B4-BE49-F238E27FC236}">
                <a16:creationId xmlns:a16="http://schemas.microsoft.com/office/drawing/2014/main" id="{20BE2BF1-58CC-4C31-B845-9F580C9615BA}"/>
              </a:ext>
            </a:extLst>
          </p:cNvPr>
          <p:cNvPicPr>
            <a:picLocks noChangeAspect="1"/>
          </p:cNvPicPr>
          <p:nvPr/>
        </p:nvPicPr>
        <p:blipFill>
          <a:blip r:embed="rId3" cstate="print">
            <a:extLst>
              <a:ext uri="{28A0092B-C50C-407E-A947-70E740481C1C}">
                <a14:useLocalDpi xmlns:a14="http://schemas.microsoft.com/office/drawing/2010/main" val="0"/>
              </a:ext>
            </a:extLst>
          </a:blip>
          <a:srcRect l="2875" r="2875"/>
          <a:stretch/>
        </p:blipFill>
        <p:spPr>
          <a:xfrm>
            <a:off x="306058" y="8954302"/>
            <a:ext cx="932496" cy="887732"/>
          </a:xfrm>
          <a:prstGeom prst="rect">
            <a:avLst/>
          </a:prstGeom>
        </p:spPr>
      </p:pic>
    </p:spTree>
    <p:extLst>
      <p:ext uri="{BB962C8B-B14F-4D97-AF65-F5344CB8AC3E}">
        <p14:creationId xmlns:p14="http://schemas.microsoft.com/office/powerpoint/2010/main" val="425234326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mage divider with logo">
    <p:spTree>
      <p:nvGrpSpPr>
        <p:cNvPr id="1" name=""/>
        <p:cNvGrpSpPr/>
        <p:nvPr/>
      </p:nvGrpSpPr>
      <p:grpSpPr>
        <a:xfrm>
          <a:off x="0" y="0"/>
          <a:ext cx="0" cy="0"/>
          <a:chOff x="0" y="0"/>
          <a:chExt cx="0" cy="0"/>
        </a:xfrm>
      </p:grpSpPr>
      <p:sp>
        <p:nvSpPr>
          <p:cNvPr id="5" name="Picture Placeholder 3"/>
          <p:cNvSpPr>
            <a:spLocks noGrp="1"/>
          </p:cNvSpPr>
          <p:nvPr>
            <p:ph type="pic" sz="quarter" idx="13"/>
          </p:nvPr>
        </p:nvSpPr>
        <p:spPr>
          <a:xfrm>
            <a:off x="0" y="0"/>
            <a:ext cx="7772400" cy="10058400"/>
          </a:xfrm>
          <a:prstGeom prst="rect">
            <a:avLst/>
          </a:prstGeom>
        </p:spPr>
        <p:txBody>
          <a:bodyPr anchor="ctr">
            <a:normAutofit/>
          </a:bodyPr>
          <a:lstStyle>
            <a:lvl1pPr marL="0" indent="0" algn="ctr">
              <a:buNone/>
              <a:defRPr sz="1812">
                <a:solidFill>
                  <a:srgbClr val="ACD2D5"/>
                </a:solidFill>
                <a:latin typeface="Calibri" panose="020F0502020204030204" pitchFamily="34" charset="0"/>
                <a:cs typeface="Calibri" panose="020F0502020204030204" pitchFamily="34" charset="0"/>
              </a:defRPr>
            </a:lvl1pPr>
          </a:lstStyle>
          <a:p>
            <a:endParaRPr lang="en-CA" noProof="0" dirty="0"/>
          </a:p>
        </p:txBody>
      </p:sp>
    </p:spTree>
    <p:extLst>
      <p:ext uri="{BB962C8B-B14F-4D97-AF65-F5344CB8AC3E}">
        <p14:creationId xmlns:p14="http://schemas.microsoft.com/office/powerpoint/2010/main" val="36116265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Two Content">
    <p:spTree>
      <p:nvGrpSpPr>
        <p:cNvPr id="1" name=""/>
        <p:cNvGrpSpPr/>
        <p:nvPr/>
      </p:nvGrpSpPr>
      <p:grpSpPr>
        <a:xfrm>
          <a:off x="0" y="0"/>
          <a:ext cx="0" cy="0"/>
          <a:chOff x="0" y="0"/>
          <a:chExt cx="0" cy="0"/>
        </a:xfrm>
      </p:grpSpPr>
      <p:pic>
        <p:nvPicPr>
          <p:cNvPr id="16" name="Picture 15" descr="Background pattern&#10;&#10;Description automatically generated">
            <a:extLst>
              <a:ext uri="{FF2B5EF4-FFF2-40B4-BE49-F238E27FC236}">
                <a16:creationId xmlns:a16="http://schemas.microsoft.com/office/drawing/2014/main" id="{5C59A02E-492D-45DA-923C-D2BD5619CAF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13" b="11413"/>
          <a:stretch/>
        </p:blipFill>
        <p:spPr>
          <a:xfrm>
            <a:off x="0" y="0"/>
            <a:ext cx="7772400" cy="10058400"/>
          </a:xfrm>
          <a:prstGeom prst="rect">
            <a:avLst/>
          </a:prstGeom>
        </p:spPr>
      </p:pic>
      <p:sp>
        <p:nvSpPr>
          <p:cNvPr id="17" name="Rectangle 16">
            <a:extLst>
              <a:ext uri="{FF2B5EF4-FFF2-40B4-BE49-F238E27FC236}">
                <a16:creationId xmlns:a16="http://schemas.microsoft.com/office/drawing/2014/main" id="{91E080E6-7020-4B3E-B57E-3912FD092DEC}"/>
              </a:ext>
            </a:extLst>
          </p:cNvPr>
          <p:cNvSpPr/>
          <p:nvPr/>
        </p:nvSpPr>
        <p:spPr>
          <a:xfrm>
            <a:off x="0" y="1"/>
            <a:ext cx="7772400" cy="10058400"/>
          </a:xfrm>
          <a:prstGeom prst="rect">
            <a:avLst/>
          </a:prstGeom>
          <a:gradFill flip="none" rotWithShape="1">
            <a:gsLst>
              <a:gs pos="0">
                <a:schemeClr val="bg1">
                  <a:alpha val="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
        <p:nvSpPr>
          <p:cNvPr id="11" name="Slide Number Placeholder 6">
            <a:extLst>
              <a:ext uri="{FF2B5EF4-FFF2-40B4-BE49-F238E27FC236}">
                <a16:creationId xmlns:a16="http://schemas.microsoft.com/office/drawing/2014/main" id="{E02FC03C-414B-4892-A928-BEA3F54CDD00}"/>
              </a:ext>
            </a:extLst>
          </p:cNvPr>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57F3C42F-7DB9-4B3C-8C5C-6CB44A737C87}" type="slidenum">
              <a:rPr lang="en-CA" smtClean="0"/>
              <a:t>‹#›</a:t>
            </a:fld>
            <a:endParaRPr lang="en-CA"/>
          </a:p>
        </p:txBody>
      </p:sp>
      <p:sp>
        <p:nvSpPr>
          <p:cNvPr id="8" name="Text Placeholder 4">
            <a:extLst>
              <a:ext uri="{FF2B5EF4-FFF2-40B4-BE49-F238E27FC236}">
                <a16:creationId xmlns:a16="http://schemas.microsoft.com/office/drawing/2014/main" id="{3CCA5077-EFBF-4D12-936E-BF26627FC3C3}"/>
              </a:ext>
            </a:extLst>
          </p:cNvPr>
          <p:cNvSpPr>
            <a:spLocks noGrp="1" noChangeAspect="1"/>
          </p:cNvSpPr>
          <p:nvPr>
            <p:ph type="body" sz="quarter" idx="11" hasCustomPrompt="1"/>
          </p:nvPr>
        </p:nvSpPr>
        <p:spPr>
          <a:xfrm>
            <a:off x="306059" y="416532"/>
            <a:ext cx="7160285" cy="1190602"/>
          </a:xfrm>
        </p:spPr>
        <p:txBody>
          <a:bodyPr>
            <a:noAutofit/>
          </a:bodyPr>
          <a:lstStyle>
            <a:lvl1pPr marL="0" indent="0">
              <a:lnSpc>
                <a:spcPct val="100000"/>
              </a:lnSpc>
              <a:spcBef>
                <a:spcPts val="0"/>
              </a:spcBef>
              <a:spcAft>
                <a:spcPts val="675"/>
              </a:spcAft>
              <a:buNone/>
              <a:defRPr sz="2475" b="1">
                <a:latin typeface="Arial" panose="020B0604020202020204" pitchFamily="34" charset="0"/>
                <a:cs typeface="Arial" panose="020B0604020202020204" pitchFamily="34" charset="0"/>
              </a:defRPr>
            </a:lvl1pPr>
          </a:lstStyle>
          <a:p>
            <a:pPr lvl="0"/>
            <a:r>
              <a:rPr kumimoji="0" lang="en-CA" sz="2475" b="1" i="0" u="none" strike="noStrike" kern="1200" cap="none" spc="0" normalizeH="0" baseline="0" noProof="0">
                <a:ln>
                  <a:noFill/>
                </a:ln>
                <a:solidFill>
                  <a:srgbClr val="0080A7"/>
                </a:solidFill>
                <a:effectLst/>
                <a:uLnTx/>
                <a:uFillTx/>
                <a:latin typeface="Calibri" panose="020F0502020204030204" pitchFamily="34" charset="0"/>
                <a:ea typeface="+mj-ea"/>
                <a:cs typeface="Calibri" panose="020F0502020204030204" pitchFamily="34" charset="0"/>
              </a:rPr>
              <a:t>Title</a:t>
            </a:r>
            <a:endParaRPr lang="en-CA" noProof="0"/>
          </a:p>
        </p:txBody>
      </p:sp>
      <p:sp>
        <p:nvSpPr>
          <p:cNvPr id="12" name="Text Placeholder 2">
            <a:extLst>
              <a:ext uri="{FF2B5EF4-FFF2-40B4-BE49-F238E27FC236}">
                <a16:creationId xmlns:a16="http://schemas.microsoft.com/office/drawing/2014/main" id="{BC1C2AAA-7370-41C8-A8F9-C1732CB70C9F}"/>
              </a:ext>
            </a:extLst>
          </p:cNvPr>
          <p:cNvSpPr>
            <a:spLocks noGrp="1" noChangeAspect="1"/>
          </p:cNvSpPr>
          <p:nvPr>
            <p:ph idx="1" hasCustomPrompt="1"/>
          </p:nvPr>
        </p:nvSpPr>
        <p:spPr>
          <a:xfrm>
            <a:off x="306058" y="2019570"/>
            <a:ext cx="3513848" cy="6358487"/>
          </a:xfrm>
          <a:prstGeom prst="rect">
            <a:avLst/>
          </a:prstGeom>
        </p:spPr>
        <p:txBody>
          <a:bodyPr vert="horz" lIns="91440" tIns="45720" rIns="91440" bIns="45720" rtlCol="0">
            <a:noAutofit/>
          </a:bodyPr>
          <a:lstStyle>
            <a:lvl1pPr marL="0" indent="0">
              <a:lnSpc>
                <a:spcPct val="100000"/>
              </a:lnSpc>
              <a:spcBef>
                <a:spcPts val="0"/>
              </a:spcBef>
              <a:spcAft>
                <a:spcPts val="338"/>
              </a:spcAft>
              <a:buFontTx/>
              <a:buNone/>
              <a:tabLst>
                <a:tab pos="257178" algn="l"/>
              </a:tabLst>
              <a:defRPr sz="1013" baseline="0">
                <a:solidFill>
                  <a:schemeClr val="tx2"/>
                </a:solidFill>
                <a:latin typeface="Calibri" panose="020F0502020204030204" pitchFamily="34" charset="0"/>
                <a:cs typeface="Calibri" panose="020F0502020204030204" pitchFamily="34" charset="0"/>
              </a:defRPr>
            </a:lvl1pPr>
            <a:lvl2pPr>
              <a:lnSpc>
                <a:spcPct val="100000"/>
              </a:lnSpc>
              <a:spcBef>
                <a:spcPts val="0"/>
              </a:spcBef>
              <a:spcAft>
                <a:spcPts val="338"/>
              </a:spcAft>
              <a:defRPr sz="956" baseline="0">
                <a:solidFill>
                  <a:schemeClr val="tx2"/>
                </a:solidFill>
                <a:latin typeface="Calibri" panose="020F0502020204030204" pitchFamily="34" charset="0"/>
                <a:cs typeface="Calibri" panose="020F0502020204030204" pitchFamily="34" charset="0"/>
              </a:defRPr>
            </a:lvl2pPr>
            <a:lvl3pPr marL="324004">
              <a:lnSpc>
                <a:spcPct val="100000"/>
              </a:lnSpc>
              <a:spcBef>
                <a:spcPts val="0"/>
              </a:spcBef>
              <a:spcAft>
                <a:spcPts val="338"/>
              </a:spcAft>
              <a:defRPr sz="900" baseline="0">
                <a:solidFill>
                  <a:schemeClr val="tx2"/>
                </a:solidFill>
                <a:latin typeface="Calibri" panose="020F0502020204030204" pitchFamily="34" charset="0"/>
                <a:cs typeface="Calibri" panose="020F0502020204030204" pitchFamily="34" charset="0"/>
              </a:defRPr>
            </a:lvl3pPr>
            <a:lvl4pPr marL="506256">
              <a:lnSpc>
                <a:spcPct val="100000"/>
              </a:lnSpc>
              <a:spcBef>
                <a:spcPts val="0"/>
              </a:spcBef>
              <a:spcAft>
                <a:spcPts val="338"/>
              </a:spcAft>
              <a:defRPr sz="844" baseline="0">
                <a:solidFill>
                  <a:schemeClr val="tx2"/>
                </a:solidFill>
                <a:latin typeface="Calibri" panose="020F0502020204030204" pitchFamily="34" charset="0"/>
                <a:cs typeface="Calibri" panose="020F0502020204030204" pitchFamily="34" charset="0"/>
              </a:defRPr>
            </a:lvl4pPr>
          </a:lstStyle>
          <a:p>
            <a:pPr lvl="0"/>
            <a:r>
              <a:rPr lang="en-CA" noProof="0"/>
              <a:t>Text</a:t>
            </a:r>
          </a:p>
          <a:p>
            <a:pPr lvl="1"/>
            <a:r>
              <a:rPr lang="en-CA" noProof="0"/>
              <a:t>Level 1</a:t>
            </a:r>
          </a:p>
          <a:p>
            <a:pPr lvl="2"/>
            <a:r>
              <a:rPr lang="en-CA" noProof="0"/>
              <a:t>Level 2</a:t>
            </a:r>
          </a:p>
          <a:p>
            <a:pPr lvl="3"/>
            <a:r>
              <a:rPr lang="en-CA" noProof="0"/>
              <a:t>Level 3</a:t>
            </a:r>
          </a:p>
        </p:txBody>
      </p:sp>
      <p:sp>
        <p:nvSpPr>
          <p:cNvPr id="13" name="Text Placeholder 2">
            <a:extLst>
              <a:ext uri="{FF2B5EF4-FFF2-40B4-BE49-F238E27FC236}">
                <a16:creationId xmlns:a16="http://schemas.microsoft.com/office/drawing/2014/main" id="{AA6EF965-0855-4DE8-A86E-8111C2A88700}"/>
              </a:ext>
            </a:extLst>
          </p:cNvPr>
          <p:cNvSpPr>
            <a:spLocks noGrp="1" noChangeAspect="1"/>
          </p:cNvSpPr>
          <p:nvPr>
            <p:ph idx="12" hasCustomPrompt="1"/>
          </p:nvPr>
        </p:nvSpPr>
        <p:spPr>
          <a:xfrm>
            <a:off x="3952494" y="2019570"/>
            <a:ext cx="3513848" cy="6358487"/>
          </a:xfrm>
          <a:prstGeom prst="rect">
            <a:avLst/>
          </a:prstGeom>
        </p:spPr>
        <p:txBody>
          <a:bodyPr vert="horz" lIns="91440" tIns="45720" rIns="91440" bIns="45720" rtlCol="0">
            <a:noAutofit/>
          </a:bodyPr>
          <a:lstStyle>
            <a:lvl1pPr marL="0" indent="0">
              <a:lnSpc>
                <a:spcPct val="100000"/>
              </a:lnSpc>
              <a:spcBef>
                <a:spcPts val="0"/>
              </a:spcBef>
              <a:spcAft>
                <a:spcPts val="338"/>
              </a:spcAft>
              <a:buFontTx/>
              <a:buNone/>
              <a:tabLst>
                <a:tab pos="257178" algn="l"/>
              </a:tabLst>
              <a:defRPr sz="1013" baseline="0">
                <a:solidFill>
                  <a:schemeClr val="tx2"/>
                </a:solidFill>
                <a:latin typeface="Calibri" panose="020F0502020204030204" pitchFamily="34" charset="0"/>
                <a:cs typeface="Calibri" panose="020F0502020204030204" pitchFamily="34" charset="0"/>
              </a:defRPr>
            </a:lvl1pPr>
            <a:lvl2pPr>
              <a:lnSpc>
                <a:spcPct val="100000"/>
              </a:lnSpc>
              <a:spcBef>
                <a:spcPts val="0"/>
              </a:spcBef>
              <a:spcAft>
                <a:spcPts val="338"/>
              </a:spcAft>
              <a:defRPr sz="956" baseline="0">
                <a:solidFill>
                  <a:schemeClr val="tx2"/>
                </a:solidFill>
                <a:latin typeface="Calibri" panose="020F0502020204030204" pitchFamily="34" charset="0"/>
                <a:cs typeface="Calibri" panose="020F0502020204030204" pitchFamily="34" charset="0"/>
              </a:defRPr>
            </a:lvl2pPr>
            <a:lvl3pPr marL="324004">
              <a:lnSpc>
                <a:spcPct val="100000"/>
              </a:lnSpc>
              <a:spcBef>
                <a:spcPts val="0"/>
              </a:spcBef>
              <a:spcAft>
                <a:spcPts val="338"/>
              </a:spcAft>
              <a:defRPr sz="900" baseline="0">
                <a:solidFill>
                  <a:schemeClr val="tx2"/>
                </a:solidFill>
                <a:latin typeface="Calibri" panose="020F0502020204030204" pitchFamily="34" charset="0"/>
                <a:cs typeface="Calibri" panose="020F0502020204030204" pitchFamily="34" charset="0"/>
              </a:defRPr>
            </a:lvl3pPr>
            <a:lvl4pPr marL="506256">
              <a:lnSpc>
                <a:spcPct val="100000"/>
              </a:lnSpc>
              <a:spcBef>
                <a:spcPts val="0"/>
              </a:spcBef>
              <a:spcAft>
                <a:spcPts val="338"/>
              </a:spcAft>
              <a:defRPr sz="844" baseline="0">
                <a:solidFill>
                  <a:schemeClr val="tx2"/>
                </a:solidFill>
                <a:latin typeface="Calibri" panose="020F0502020204030204" pitchFamily="34" charset="0"/>
                <a:cs typeface="Calibri" panose="020F0502020204030204" pitchFamily="34" charset="0"/>
              </a:defRPr>
            </a:lvl4pPr>
          </a:lstStyle>
          <a:p>
            <a:pPr lvl="0"/>
            <a:r>
              <a:rPr lang="en-CA" noProof="0"/>
              <a:t>Text</a:t>
            </a:r>
          </a:p>
          <a:p>
            <a:pPr lvl="1"/>
            <a:r>
              <a:rPr lang="en-CA" noProof="0"/>
              <a:t>Level 1</a:t>
            </a:r>
          </a:p>
          <a:p>
            <a:pPr lvl="2"/>
            <a:r>
              <a:rPr lang="en-CA" noProof="0"/>
              <a:t>Level 2</a:t>
            </a:r>
          </a:p>
          <a:p>
            <a:pPr lvl="3"/>
            <a:r>
              <a:rPr lang="en-CA" noProof="0"/>
              <a:t>Level 3</a:t>
            </a:r>
          </a:p>
        </p:txBody>
      </p:sp>
      <p:pic>
        <p:nvPicPr>
          <p:cNvPr id="14" name="Picture 13">
            <a:extLst>
              <a:ext uri="{FF2B5EF4-FFF2-40B4-BE49-F238E27FC236}">
                <a16:creationId xmlns:a16="http://schemas.microsoft.com/office/drawing/2014/main" id="{1A8598BD-EE81-4DA5-B755-FD0C15DAE740}"/>
              </a:ext>
            </a:extLst>
          </p:cNvPr>
          <p:cNvPicPr>
            <a:picLocks noChangeAspect="1"/>
          </p:cNvPicPr>
          <p:nvPr/>
        </p:nvPicPr>
        <p:blipFill>
          <a:blip r:embed="rId3" cstate="print">
            <a:extLst>
              <a:ext uri="{28A0092B-C50C-407E-A947-70E740481C1C}">
                <a14:useLocalDpi xmlns:a14="http://schemas.microsoft.com/office/drawing/2010/main" val="0"/>
              </a:ext>
            </a:extLst>
          </a:blip>
          <a:srcRect l="2875" r="2875"/>
          <a:stretch/>
        </p:blipFill>
        <p:spPr>
          <a:xfrm>
            <a:off x="306058" y="8954302"/>
            <a:ext cx="932496" cy="887732"/>
          </a:xfrm>
          <a:prstGeom prst="rect">
            <a:avLst/>
          </a:prstGeom>
        </p:spPr>
      </p:pic>
    </p:spTree>
    <p:extLst>
      <p:ext uri="{BB962C8B-B14F-4D97-AF65-F5344CB8AC3E}">
        <p14:creationId xmlns:p14="http://schemas.microsoft.com/office/powerpoint/2010/main" val="369619114"/>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Two Content - background">
    <p:spTree>
      <p:nvGrpSpPr>
        <p:cNvPr id="1" name=""/>
        <p:cNvGrpSpPr/>
        <p:nvPr/>
      </p:nvGrpSpPr>
      <p:grpSpPr>
        <a:xfrm>
          <a:off x="0" y="0"/>
          <a:ext cx="0" cy="0"/>
          <a:chOff x="0" y="0"/>
          <a:chExt cx="0" cy="0"/>
        </a:xfrm>
      </p:grpSpPr>
      <p:pic>
        <p:nvPicPr>
          <p:cNvPr id="16" name="Picture 15" descr="Background pattern&#10;&#10;Description automatically generated">
            <a:extLst>
              <a:ext uri="{FF2B5EF4-FFF2-40B4-BE49-F238E27FC236}">
                <a16:creationId xmlns:a16="http://schemas.microsoft.com/office/drawing/2014/main" id="{5C59A02E-492D-45DA-923C-D2BD5619CAF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13" b="11413"/>
          <a:stretch/>
        </p:blipFill>
        <p:spPr>
          <a:xfrm>
            <a:off x="0" y="0"/>
            <a:ext cx="7772400" cy="10058400"/>
          </a:xfrm>
          <a:prstGeom prst="rect">
            <a:avLst/>
          </a:prstGeom>
        </p:spPr>
      </p:pic>
      <p:sp>
        <p:nvSpPr>
          <p:cNvPr id="17" name="Rectangle 16">
            <a:extLst>
              <a:ext uri="{FF2B5EF4-FFF2-40B4-BE49-F238E27FC236}">
                <a16:creationId xmlns:a16="http://schemas.microsoft.com/office/drawing/2014/main" id="{91E080E6-7020-4B3E-B57E-3912FD092DEC}"/>
              </a:ext>
            </a:extLst>
          </p:cNvPr>
          <p:cNvSpPr/>
          <p:nvPr/>
        </p:nvSpPr>
        <p:spPr>
          <a:xfrm>
            <a:off x="0" y="1"/>
            <a:ext cx="7772400" cy="10058400"/>
          </a:xfrm>
          <a:prstGeom prst="rect">
            <a:avLst/>
          </a:prstGeom>
          <a:gradFill flip="none" rotWithShape="1">
            <a:gsLst>
              <a:gs pos="0">
                <a:schemeClr val="bg1">
                  <a:alpha val="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grpSp>
        <p:nvGrpSpPr>
          <p:cNvPr id="9" name="Group 4">
            <a:extLst>
              <a:ext uri="{FF2B5EF4-FFF2-40B4-BE49-F238E27FC236}">
                <a16:creationId xmlns:a16="http://schemas.microsoft.com/office/drawing/2014/main" id="{196D318A-A5EB-497B-B880-F7849DAD18C5}"/>
              </a:ext>
            </a:extLst>
          </p:cNvPr>
          <p:cNvGrpSpPr>
            <a:grpSpLocks noChangeAspect="1"/>
          </p:cNvGrpSpPr>
          <p:nvPr/>
        </p:nvGrpSpPr>
        <p:grpSpPr bwMode="auto">
          <a:xfrm>
            <a:off x="4929532" y="2148889"/>
            <a:ext cx="4353681" cy="8052877"/>
            <a:chOff x="2744" y="1153"/>
            <a:chExt cx="3219" cy="2588"/>
          </a:xfrm>
        </p:grpSpPr>
        <p:sp>
          <p:nvSpPr>
            <p:cNvPr id="10" name="Freeform 5">
              <a:extLst>
                <a:ext uri="{FF2B5EF4-FFF2-40B4-BE49-F238E27FC236}">
                  <a16:creationId xmlns:a16="http://schemas.microsoft.com/office/drawing/2014/main" id="{F1911DC4-33C4-4DCD-84B9-058D1DD39DA6}"/>
                </a:ext>
              </a:extLst>
            </p:cNvPr>
            <p:cNvSpPr>
              <a:spLocks/>
            </p:cNvSpPr>
            <p:nvPr/>
          </p:nvSpPr>
          <p:spPr bwMode="auto">
            <a:xfrm>
              <a:off x="3720" y="1706"/>
              <a:ext cx="2243" cy="2033"/>
            </a:xfrm>
            <a:custGeom>
              <a:avLst/>
              <a:gdLst>
                <a:gd name="T0" fmla="*/ 108 w 944"/>
                <a:gd name="T1" fmla="*/ 575 h 855"/>
                <a:gd name="T2" fmla="*/ 186 w 944"/>
                <a:gd name="T3" fmla="*/ 695 h 855"/>
                <a:gd name="T4" fmla="*/ 478 w 944"/>
                <a:gd name="T5" fmla="*/ 671 h 855"/>
                <a:gd name="T6" fmla="*/ 742 w 944"/>
                <a:gd name="T7" fmla="*/ 392 h 855"/>
                <a:gd name="T8" fmla="*/ 874 w 944"/>
                <a:gd name="T9" fmla="*/ 106 h 855"/>
                <a:gd name="T10" fmla="*/ 877 w 944"/>
                <a:gd name="T11" fmla="*/ 29 h 855"/>
                <a:gd name="T12" fmla="*/ 917 w 944"/>
                <a:gd name="T13" fmla="*/ 3 h 855"/>
                <a:gd name="T14" fmla="*/ 937 w 944"/>
                <a:gd name="T15" fmla="*/ 23 h 855"/>
                <a:gd name="T16" fmla="*/ 937 w 944"/>
                <a:gd name="T17" fmla="*/ 161 h 855"/>
                <a:gd name="T18" fmla="*/ 768 w 944"/>
                <a:gd name="T19" fmla="*/ 531 h 855"/>
                <a:gd name="T20" fmla="*/ 305 w 944"/>
                <a:gd name="T21" fmla="*/ 852 h 855"/>
                <a:gd name="T22" fmla="*/ 77 w 944"/>
                <a:gd name="T23" fmla="*/ 785 h 855"/>
                <a:gd name="T24" fmla="*/ 5 w 944"/>
                <a:gd name="T25" fmla="*/ 616 h 855"/>
                <a:gd name="T26" fmla="*/ 40 w 944"/>
                <a:gd name="T27" fmla="*/ 497 h 855"/>
                <a:gd name="T28" fmla="*/ 109 w 944"/>
                <a:gd name="T29" fmla="*/ 428 h 855"/>
                <a:gd name="T30" fmla="*/ 147 w 944"/>
                <a:gd name="T31" fmla="*/ 450 h 855"/>
                <a:gd name="T32" fmla="*/ 108 w 944"/>
                <a:gd name="T33" fmla="*/ 575 h 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44" h="855">
                  <a:moveTo>
                    <a:pt x="108" y="575"/>
                  </a:moveTo>
                  <a:cubicBezTo>
                    <a:pt x="106" y="628"/>
                    <a:pt x="135" y="663"/>
                    <a:pt x="186" y="695"/>
                  </a:cubicBezTo>
                  <a:cubicBezTo>
                    <a:pt x="291" y="762"/>
                    <a:pt x="387" y="723"/>
                    <a:pt x="478" y="671"/>
                  </a:cubicBezTo>
                  <a:cubicBezTo>
                    <a:pt x="527" y="642"/>
                    <a:pt x="649" y="526"/>
                    <a:pt x="742" y="392"/>
                  </a:cubicBezTo>
                  <a:cubicBezTo>
                    <a:pt x="834" y="258"/>
                    <a:pt x="865" y="156"/>
                    <a:pt x="874" y="106"/>
                  </a:cubicBezTo>
                  <a:cubicBezTo>
                    <a:pt x="884" y="56"/>
                    <a:pt x="868" y="58"/>
                    <a:pt x="877" y="29"/>
                  </a:cubicBezTo>
                  <a:cubicBezTo>
                    <a:pt x="882" y="0"/>
                    <a:pt x="911" y="2"/>
                    <a:pt x="917" y="3"/>
                  </a:cubicBezTo>
                  <a:cubicBezTo>
                    <a:pt x="925" y="5"/>
                    <a:pt x="937" y="16"/>
                    <a:pt x="937" y="23"/>
                  </a:cubicBezTo>
                  <a:cubicBezTo>
                    <a:pt x="944" y="69"/>
                    <a:pt x="944" y="115"/>
                    <a:pt x="937" y="161"/>
                  </a:cubicBezTo>
                  <a:cubicBezTo>
                    <a:pt x="926" y="230"/>
                    <a:pt x="906" y="351"/>
                    <a:pt x="768" y="531"/>
                  </a:cubicBezTo>
                  <a:cubicBezTo>
                    <a:pt x="709" y="608"/>
                    <a:pt x="520" y="844"/>
                    <a:pt x="305" y="852"/>
                  </a:cubicBezTo>
                  <a:cubicBezTo>
                    <a:pt x="236" y="855"/>
                    <a:pt x="149" y="851"/>
                    <a:pt x="77" y="785"/>
                  </a:cubicBezTo>
                  <a:cubicBezTo>
                    <a:pt x="4" y="719"/>
                    <a:pt x="0" y="646"/>
                    <a:pt x="5" y="616"/>
                  </a:cubicBezTo>
                  <a:cubicBezTo>
                    <a:pt x="13" y="563"/>
                    <a:pt x="23" y="527"/>
                    <a:pt x="40" y="497"/>
                  </a:cubicBezTo>
                  <a:cubicBezTo>
                    <a:pt x="57" y="467"/>
                    <a:pt x="88" y="442"/>
                    <a:pt x="109" y="428"/>
                  </a:cubicBezTo>
                  <a:cubicBezTo>
                    <a:pt x="147" y="405"/>
                    <a:pt x="162" y="433"/>
                    <a:pt x="147" y="450"/>
                  </a:cubicBezTo>
                  <a:cubicBezTo>
                    <a:pt x="132" y="467"/>
                    <a:pt x="109" y="521"/>
                    <a:pt x="108" y="575"/>
                  </a:cubicBezTo>
                  <a:close/>
                </a:path>
              </a:pathLst>
            </a:custGeom>
            <a:solidFill>
              <a:srgbClr val="339DBD">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5" name="Freeform 6">
              <a:extLst>
                <a:ext uri="{FF2B5EF4-FFF2-40B4-BE49-F238E27FC236}">
                  <a16:creationId xmlns:a16="http://schemas.microsoft.com/office/drawing/2014/main" id="{4D52F79E-7DEE-44E9-8C0A-F79655DADFC8}"/>
                </a:ext>
              </a:extLst>
            </p:cNvPr>
            <p:cNvSpPr>
              <a:spLocks/>
            </p:cNvSpPr>
            <p:nvPr/>
          </p:nvSpPr>
          <p:spPr bwMode="auto">
            <a:xfrm>
              <a:off x="2879" y="2225"/>
              <a:ext cx="1169" cy="1516"/>
            </a:xfrm>
            <a:custGeom>
              <a:avLst/>
              <a:gdLst>
                <a:gd name="T0" fmla="*/ 194 w 492"/>
                <a:gd name="T1" fmla="*/ 551 h 638"/>
                <a:gd name="T2" fmla="*/ 239 w 492"/>
                <a:gd name="T3" fmla="*/ 620 h 638"/>
                <a:gd name="T4" fmla="*/ 238 w 492"/>
                <a:gd name="T5" fmla="*/ 635 h 638"/>
                <a:gd name="T6" fmla="*/ 231 w 492"/>
                <a:gd name="T7" fmla="*/ 638 h 638"/>
                <a:gd name="T8" fmla="*/ 33 w 492"/>
                <a:gd name="T9" fmla="*/ 638 h 638"/>
                <a:gd name="T10" fmla="*/ 3 w 492"/>
                <a:gd name="T11" fmla="*/ 614 h 638"/>
                <a:gd name="T12" fmla="*/ 4 w 492"/>
                <a:gd name="T13" fmla="*/ 523 h 638"/>
                <a:gd name="T14" fmla="*/ 98 w 492"/>
                <a:gd name="T15" fmla="*/ 237 h 638"/>
                <a:gd name="T16" fmla="*/ 320 w 492"/>
                <a:gd name="T17" fmla="*/ 34 h 638"/>
                <a:gd name="T18" fmla="*/ 455 w 492"/>
                <a:gd name="T19" fmla="*/ 6 h 638"/>
                <a:gd name="T20" fmla="*/ 490 w 492"/>
                <a:gd name="T21" fmla="*/ 26 h 638"/>
                <a:gd name="T22" fmla="*/ 478 w 492"/>
                <a:gd name="T23" fmla="*/ 59 h 638"/>
                <a:gd name="T24" fmla="*/ 404 w 492"/>
                <a:gd name="T25" fmla="*/ 92 h 638"/>
                <a:gd name="T26" fmla="*/ 229 w 492"/>
                <a:gd name="T27" fmla="*/ 274 h 638"/>
                <a:gd name="T28" fmla="*/ 194 w 492"/>
                <a:gd name="T29" fmla="*/ 551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2" h="638">
                  <a:moveTo>
                    <a:pt x="194" y="551"/>
                  </a:moveTo>
                  <a:cubicBezTo>
                    <a:pt x="201" y="574"/>
                    <a:pt x="223" y="602"/>
                    <a:pt x="239" y="620"/>
                  </a:cubicBezTo>
                  <a:cubicBezTo>
                    <a:pt x="243" y="624"/>
                    <a:pt x="243" y="631"/>
                    <a:pt x="238" y="635"/>
                  </a:cubicBezTo>
                  <a:cubicBezTo>
                    <a:pt x="236" y="637"/>
                    <a:pt x="233" y="638"/>
                    <a:pt x="231" y="638"/>
                  </a:cubicBezTo>
                  <a:cubicBezTo>
                    <a:pt x="33" y="638"/>
                    <a:pt x="33" y="638"/>
                    <a:pt x="33" y="638"/>
                  </a:cubicBezTo>
                  <a:cubicBezTo>
                    <a:pt x="33" y="638"/>
                    <a:pt x="6" y="637"/>
                    <a:pt x="3" y="614"/>
                  </a:cubicBezTo>
                  <a:cubicBezTo>
                    <a:pt x="0" y="584"/>
                    <a:pt x="0" y="553"/>
                    <a:pt x="4" y="523"/>
                  </a:cubicBezTo>
                  <a:cubicBezTo>
                    <a:pt x="9" y="471"/>
                    <a:pt x="44" y="328"/>
                    <a:pt x="98" y="237"/>
                  </a:cubicBezTo>
                  <a:cubicBezTo>
                    <a:pt x="152" y="147"/>
                    <a:pt x="240" y="66"/>
                    <a:pt x="320" y="34"/>
                  </a:cubicBezTo>
                  <a:cubicBezTo>
                    <a:pt x="379" y="10"/>
                    <a:pt x="426" y="0"/>
                    <a:pt x="455" y="6"/>
                  </a:cubicBezTo>
                  <a:cubicBezTo>
                    <a:pt x="485" y="12"/>
                    <a:pt x="487" y="17"/>
                    <a:pt x="490" y="26"/>
                  </a:cubicBezTo>
                  <a:cubicBezTo>
                    <a:pt x="492" y="31"/>
                    <a:pt x="487" y="49"/>
                    <a:pt x="478" y="59"/>
                  </a:cubicBezTo>
                  <a:cubicBezTo>
                    <a:pt x="470" y="68"/>
                    <a:pt x="433" y="77"/>
                    <a:pt x="404" y="92"/>
                  </a:cubicBezTo>
                  <a:cubicBezTo>
                    <a:pt x="377" y="106"/>
                    <a:pt x="293" y="134"/>
                    <a:pt x="229" y="274"/>
                  </a:cubicBezTo>
                  <a:cubicBezTo>
                    <a:pt x="166" y="414"/>
                    <a:pt x="182" y="514"/>
                    <a:pt x="194" y="551"/>
                  </a:cubicBezTo>
                  <a:close/>
                </a:path>
              </a:pathLst>
            </a:custGeom>
            <a:solidFill>
              <a:srgbClr val="0084AD">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8" name="Freeform 7">
              <a:extLst>
                <a:ext uri="{FF2B5EF4-FFF2-40B4-BE49-F238E27FC236}">
                  <a16:creationId xmlns:a16="http://schemas.microsoft.com/office/drawing/2014/main" id="{A1F62232-77AD-439A-90E9-7C86F870ECDA}"/>
                </a:ext>
              </a:extLst>
            </p:cNvPr>
            <p:cNvSpPr>
              <a:spLocks/>
            </p:cNvSpPr>
            <p:nvPr/>
          </p:nvSpPr>
          <p:spPr bwMode="auto">
            <a:xfrm>
              <a:off x="2744" y="1153"/>
              <a:ext cx="2364" cy="761"/>
            </a:xfrm>
            <a:custGeom>
              <a:avLst/>
              <a:gdLst>
                <a:gd name="T0" fmla="*/ 26 w 995"/>
                <a:gd name="T1" fmla="*/ 116 h 320"/>
                <a:gd name="T2" fmla="*/ 134 w 995"/>
                <a:gd name="T3" fmla="*/ 59 h 320"/>
                <a:gd name="T4" fmla="*/ 456 w 995"/>
                <a:gd name="T5" fmla="*/ 0 h 320"/>
                <a:gd name="T6" fmla="*/ 852 w 995"/>
                <a:gd name="T7" fmla="*/ 125 h 320"/>
                <a:gd name="T8" fmla="*/ 913 w 995"/>
                <a:gd name="T9" fmla="*/ 175 h 320"/>
                <a:gd name="T10" fmla="*/ 975 w 995"/>
                <a:gd name="T11" fmla="*/ 235 h 320"/>
                <a:gd name="T12" fmla="*/ 993 w 995"/>
                <a:gd name="T13" fmla="*/ 274 h 320"/>
                <a:gd name="T14" fmla="*/ 960 w 995"/>
                <a:gd name="T15" fmla="*/ 300 h 320"/>
                <a:gd name="T16" fmla="*/ 888 w 995"/>
                <a:gd name="T17" fmla="*/ 274 h 320"/>
                <a:gd name="T18" fmla="*/ 765 w 995"/>
                <a:gd name="T19" fmla="*/ 188 h 320"/>
                <a:gd name="T20" fmla="*/ 418 w 995"/>
                <a:gd name="T21" fmla="*/ 132 h 320"/>
                <a:gd name="T22" fmla="*/ 172 w 995"/>
                <a:gd name="T23" fmla="*/ 227 h 320"/>
                <a:gd name="T24" fmla="*/ 71 w 995"/>
                <a:gd name="T25" fmla="*/ 310 h 320"/>
                <a:gd name="T26" fmla="*/ 39 w 995"/>
                <a:gd name="T27" fmla="*/ 315 h 320"/>
                <a:gd name="T28" fmla="*/ 23 w 995"/>
                <a:gd name="T29" fmla="*/ 290 h 320"/>
                <a:gd name="T30" fmla="*/ 3 w 995"/>
                <a:gd name="T31" fmla="*/ 194 h 320"/>
                <a:gd name="T32" fmla="*/ 0 w 995"/>
                <a:gd name="T33" fmla="*/ 155 h 320"/>
                <a:gd name="T34" fmla="*/ 26 w 995"/>
                <a:gd name="T35" fmla="*/ 11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5" h="320">
                  <a:moveTo>
                    <a:pt x="26" y="116"/>
                  </a:moveTo>
                  <a:cubicBezTo>
                    <a:pt x="61" y="95"/>
                    <a:pt x="97" y="76"/>
                    <a:pt x="134" y="59"/>
                  </a:cubicBezTo>
                  <a:cubicBezTo>
                    <a:pt x="177" y="41"/>
                    <a:pt x="259" y="0"/>
                    <a:pt x="456" y="0"/>
                  </a:cubicBezTo>
                  <a:cubicBezTo>
                    <a:pt x="653" y="0"/>
                    <a:pt x="776" y="68"/>
                    <a:pt x="852" y="125"/>
                  </a:cubicBezTo>
                  <a:cubicBezTo>
                    <a:pt x="872" y="140"/>
                    <a:pt x="895" y="159"/>
                    <a:pt x="913" y="175"/>
                  </a:cubicBezTo>
                  <a:cubicBezTo>
                    <a:pt x="936" y="195"/>
                    <a:pt x="953" y="214"/>
                    <a:pt x="975" y="235"/>
                  </a:cubicBezTo>
                  <a:cubicBezTo>
                    <a:pt x="985" y="244"/>
                    <a:pt x="995" y="262"/>
                    <a:pt x="993" y="274"/>
                  </a:cubicBezTo>
                  <a:cubicBezTo>
                    <a:pt x="992" y="285"/>
                    <a:pt x="973" y="296"/>
                    <a:pt x="960" y="300"/>
                  </a:cubicBezTo>
                  <a:cubicBezTo>
                    <a:pt x="931" y="309"/>
                    <a:pt x="912" y="297"/>
                    <a:pt x="888" y="274"/>
                  </a:cubicBezTo>
                  <a:cubicBezTo>
                    <a:pt x="852" y="238"/>
                    <a:pt x="811" y="209"/>
                    <a:pt x="765" y="188"/>
                  </a:cubicBezTo>
                  <a:cubicBezTo>
                    <a:pt x="657" y="137"/>
                    <a:pt x="537" y="118"/>
                    <a:pt x="418" y="132"/>
                  </a:cubicBezTo>
                  <a:cubicBezTo>
                    <a:pt x="321" y="145"/>
                    <a:pt x="233" y="192"/>
                    <a:pt x="172" y="227"/>
                  </a:cubicBezTo>
                  <a:cubicBezTo>
                    <a:pt x="110" y="262"/>
                    <a:pt x="86" y="296"/>
                    <a:pt x="71" y="310"/>
                  </a:cubicBezTo>
                  <a:cubicBezTo>
                    <a:pt x="62" y="318"/>
                    <a:pt x="50" y="320"/>
                    <a:pt x="39" y="315"/>
                  </a:cubicBezTo>
                  <a:cubicBezTo>
                    <a:pt x="27" y="308"/>
                    <a:pt x="23" y="290"/>
                    <a:pt x="23" y="290"/>
                  </a:cubicBezTo>
                  <a:cubicBezTo>
                    <a:pt x="3" y="194"/>
                    <a:pt x="3" y="194"/>
                    <a:pt x="3" y="194"/>
                  </a:cubicBezTo>
                  <a:cubicBezTo>
                    <a:pt x="3" y="194"/>
                    <a:pt x="1" y="168"/>
                    <a:pt x="0" y="155"/>
                  </a:cubicBezTo>
                  <a:cubicBezTo>
                    <a:pt x="0" y="136"/>
                    <a:pt x="26" y="116"/>
                    <a:pt x="26" y="116"/>
                  </a:cubicBezTo>
                  <a:close/>
                </a:path>
              </a:pathLst>
            </a:custGeom>
            <a:solidFill>
              <a:srgbClr val="B4E0F6">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9" name="Freeform 8">
              <a:extLst>
                <a:ext uri="{FF2B5EF4-FFF2-40B4-BE49-F238E27FC236}">
                  <a16:creationId xmlns:a16="http://schemas.microsoft.com/office/drawing/2014/main" id="{69B7B318-62EC-4677-BCB7-E458F247D4E8}"/>
                </a:ext>
              </a:extLst>
            </p:cNvPr>
            <p:cNvSpPr>
              <a:spLocks/>
            </p:cNvSpPr>
            <p:nvPr/>
          </p:nvSpPr>
          <p:spPr bwMode="auto">
            <a:xfrm>
              <a:off x="3670" y="1713"/>
              <a:ext cx="1295" cy="1313"/>
            </a:xfrm>
            <a:custGeom>
              <a:avLst/>
              <a:gdLst>
                <a:gd name="T0" fmla="*/ 370 w 545"/>
                <a:gd name="T1" fmla="*/ 208 h 552"/>
                <a:gd name="T2" fmla="*/ 211 w 545"/>
                <a:gd name="T3" fmla="*/ 100 h 552"/>
                <a:gd name="T4" fmla="*/ 70 w 545"/>
                <a:gd name="T5" fmla="*/ 73 h 552"/>
                <a:gd name="T6" fmla="*/ 13 w 545"/>
                <a:gd name="T7" fmla="*/ 45 h 552"/>
                <a:gd name="T8" fmla="*/ 48 w 545"/>
                <a:gd name="T9" fmla="*/ 0 h 552"/>
                <a:gd name="T10" fmla="*/ 319 w 545"/>
                <a:gd name="T11" fmla="*/ 57 h 552"/>
                <a:gd name="T12" fmla="*/ 536 w 545"/>
                <a:gd name="T13" fmla="*/ 298 h 552"/>
                <a:gd name="T14" fmla="*/ 528 w 545"/>
                <a:gd name="T15" fmla="*/ 447 h 552"/>
                <a:gd name="T16" fmla="*/ 474 w 545"/>
                <a:gd name="T17" fmla="*/ 525 h 552"/>
                <a:gd name="T18" fmla="*/ 412 w 545"/>
                <a:gd name="T19" fmla="*/ 550 h 552"/>
                <a:gd name="T20" fmla="*/ 331 w 545"/>
                <a:gd name="T21" fmla="*/ 522 h 552"/>
                <a:gd name="T22" fmla="*/ 318 w 545"/>
                <a:gd name="T23" fmla="*/ 482 h 552"/>
                <a:gd name="T24" fmla="*/ 352 w 545"/>
                <a:gd name="T25" fmla="*/ 436 h 552"/>
                <a:gd name="T26" fmla="*/ 370 w 545"/>
                <a:gd name="T27" fmla="*/ 20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5" h="552">
                  <a:moveTo>
                    <a:pt x="370" y="208"/>
                  </a:moveTo>
                  <a:cubicBezTo>
                    <a:pt x="320" y="141"/>
                    <a:pt x="266" y="121"/>
                    <a:pt x="211" y="100"/>
                  </a:cubicBezTo>
                  <a:cubicBezTo>
                    <a:pt x="157" y="79"/>
                    <a:pt x="70" y="73"/>
                    <a:pt x="70" y="73"/>
                  </a:cubicBezTo>
                  <a:cubicBezTo>
                    <a:pt x="70" y="73"/>
                    <a:pt x="24" y="72"/>
                    <a:pt x="13" y="45"/>
                  </a:cubicBezTo>
                  <a:cubicBezTo>
                    <a:pt x="6" y="29"/>
                    <a:pt x="0" y="0"/>
                    <a:pt x="48" y="0"/>
                  </a:cubicBezTo>
                  <a:cubicBezTo>
                    <a:pt x="79" y="0"/>
                    <a:pt x="219" y="8"/>
                    <a:pt x="319" y="57"/>
                  </a:cubicBezTo>
                  <a:cubicBezTo>
                    <a:pt x="414" y="104"/>
                    <a:pt x="521" y="203"/>
                    <a:pt x="536" y="298"/>
                  </a:cubicBezTo>
                  <a:cubicBezTo>
                    <a:pt x="544" y="349"/>
                    <a:pt x="545" y="400"/>
                    <a:pt x="528" y="447"/>
                  </a:cubicBezTo>
                  <a:cubicBezTo>
                    <a:pt x="516" y="481"/>
                    <a:pt x="502" y="499"/>
                    <a:pt x="474" y="525"/>
                  </a:cubicBezTo>
                  <a:cubicBezTo>
                    <a:pt x="456" y="540"/>
                    <a:pt x="435" y="548"/>
                    <a:pt x="412" y="550"/>
                  </a:cubicBezTo>
                  <a:cubicBezTo>
                    <a:pt x="392" y="552"/>
                    <a:pt x="354" y="550"/>
                    <a:pt x="331" y="522"/>
                  </a:cubicBezTo>
                  <a:cubicBezTo>
                    <a:pt x="317" y="504"/>
                    <a:pt x="314" y="493"/>
                    <a:pt x="318" y="482"/>
                  </a:cubicBezTo>
                  <a:cubicBezTo>
                    <a:pt x="323" y="465"/>
                    <a:pt x="340" y="451"/>
                    <a:pt x="352" y="436"/>
                  </a:cubicBezTo>
                  <a:cubicBezTo>
                    <a:pt x="407" y="369"/>
                    <a:pt x="421" y="275"/>
                    <a:pt x="370" y="208"/>
                  </a:cubicBezTo>
                  <a:close/>
                </a:path>
              </a:pathLst>
            </a:custGeom>
            <a:solidFill>
              <a:srgbClr val="74C7E0">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grpSp>
      <p:sp>
        <p:nvSpPr>
          <p:cNvPr id="20" name="Rectangle 19">
            <a:extLst>
              <a:ext uri="{FF2B5EF4-FFF2-40B4-BE49-F238E27FC236}">
                <a16:creationId xmlns:a16="http://schemas.microsoft.com/office/drawing/2014/main" id="{18685470-7157-4D62-82C1-9CADA2B440F2}"/>
              </a:ext>
            </a:extLst>
          </p:cNvPr>
          <p:cNvSpPr/>
          <p:nvPr/>
        </p:nvSpPr>
        <p:spPr>
          <a:xfrm>
            <a:off x="7772402" y="931490"/>
            <a:ext cx="1510811" cy="9339911"/>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
        <p:nvSpPr>
          <p:cNvPr id="21" name="Rectangle 20">
            <a:extLst>
              <a:ext uri="{FF2B5EF4-FFF2-40B4-BE49-F238E27FC236}">
                <a16:creationId xmlns:a16="http://schemas.microsoft.com/office/drawing/2014/main" id="{69AF3099-648C-412B-92B9-3EBE98809F9B}"/>
              </a:ext>
            </a:extLst>
          </p:cNvPr>
          <p:cNvSpPr/>
          <p:nvPr/>
        </p:nvSpPr>
        <p:spPr>
          <a:xfrm>
            <a:off x="4846165" y="10077260"/>
            <a:ext cx="2926235" cy="1227577"/>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
        <p:nvSpPr>
          <p:cNvPr id="11" name="Slide Number Placeholder 6">
            <a:extLst>
              <a:ext uri="{FF2B5EF4-FFF2-40B4-BE49-F238E27FC236}">
                <a16:creationId xmlns:a16="http://schemas.microsoft.com/office/drawing/2014/main" id="{E02FC03C-414B-4892-A928-BEA3F54CDD00}"/>
              </a:ext>
            </a:extLst>
          </p:cNvPr>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57F3C42F-7DB9-4B3C-8C5C-6CB44A737C87}" type="slidenum">
              <a:rPr lang="en-CA" smtClean="0"/>
              <a:t>‹#›</a:t>
            </a:fld>
            <a:endParaRPr lang="en-CA"/>
          </a:p>
        </p:txBody>
      </p:sp>
      <p:sp>
        <p:nvSpPr>
          <p:cNvPr id="8" name="Text Placeholder 4">
            <a:extLst>
              <a:ext uri="{FF2B5EF4-FFF2-40B4-BE49-F238E27FC236}">
                <a16:creationId xmlns:a16="http://schemas.microsoft.com/office/drawing/2014/main" id="{3CCA5077-EFBF-4D12-936E-BF26627FC3C3}"/>
              </a:ext>
            </a:extLst>
          </p:cNvPr>
          <p:cNvSpPr>
            <a:spLocks noGrp="1" noChangeAspect="1"/>
          </p:cNvSpPr>
          <p:nvPr>
            <p:ph type="body" sz="quarter" idx="11" hasCustomPrompt="1"/>
          </p:nvPr>
        </p:nvSpPr>
        <p:spPr>
          <a:xfrm>
            <a:off x="306059" y="416532"/>
            <a:ext cx="7160285" cy="1190602"/>
          </a:xfrm>
        </p:spPr>
        <p:txBody>
          <a:bodyPr>
            <a:noAutofit/>
          </a:bodyPr>
          <a:lstStyle>
            <a:lvl1pPr marL="0" indent="0">
              <a:lnSpc>
                <a:spcPct val="100000"/>
              </a:lnSpc>
              <a:spcBef>
                <a:spcPts val="0"/>
              </a:spcBef>
              <a:spcAft>
                <a:spcPts val="675"/>
              </a:spcAft>
              <a:buNone/>
              <a:defRPr sz="2475" b="1">
                <a:latin typeface="Arial" panose="020B0604020202020204" pitchFamily="34" charset="0"/>
                <a:cs typeface="Arial" panose="020B0604020202020204" pitchFamily="34" charset="0"/>
              </a:defRPr>
            </a:lvl1pPr>
          </a:lstStyle>
          <a:p>
            <a:pPr lvl="0"/>
            <a:r>
              <a:rPr kumimoji="0" lang="en-CA" sz="2475" b="1" i="0" u="none" strike="noStrike" kern="1200" cap="none" spc="0" normalizeH="0" baseline="0" noProof="0">
                <a:ln>
                  <a:noFill/>
                </a:ln>
                <a:solidFill>
                  <a:srgbClr val="0080A7"/>
                </a:solidFill>
                <a:effectLst/>
                <a:uLnTx/>
                <a:uFillTx/>
                <a:latin typeface="Calibri" panose="020F0502020204030204" pitchFamily="34" charset="0"/>
                <a:ea typeface="+mj-ea"/>
                <a:cs typeface="Calibri" panose="020F0502020204030204" pitchFamily="34" charset="0"/>
              </a:rPr>
              <a:t>Title</a:t>
            </a:r>
            <a:endParaRPr lang="en-CA" noProof="0"/>
          </a:p>
        </p:txBody>
      </p:sp>
      <p:sp>
        <p:nvSpPr>
          <p:cNvPr id="12" name="Text Placeholder 2">
            <a:extLst>
              <a:ext uri="{FF2B5EF4-FFF2-40B4-BE49-F238E27FC236}">
                <a16:creationId xmlns:a16="http://schemas.microsoft.com/office/drawing/2014/main" id="{BC1C2AAA-7370-41C8-A8F9-C1732CB70C9F}"/>
              </a:ext>
            </a:extLst>
          </p:cNvPr>
          <p:cNvSpPr>
            <a:spLocks noGrp="1" noChangeAspect="1"/>
          </p:cNvSpPr>
          <p:nvPr>
            <p:ph idx="1" hasCustomPrompt="1"/>
          </p:nvPr>
        </p:nvSpPr>
        <p:spPr>
          <a:xfrm>
            <a:off x="306058" y="2019570"/>
            <a:ext cx="3513848" cy="6358487"/>
          </a:xfrm>
          <a:prstGeom prst="rect">
            <a:avLst/>
          </a:prstGeom>
        </p:spPr>
        <p:txBody>
          <a:bodyPr vert="horz" lIns="91440" tIns="45720" rIns="91440" bIns="45720" rtlCol="0">
            <a:noAutofit/>
          </a:bodyPr>
          <a:lstStyle>
            <a:lvl1pPr marL="0" indent="0">
              <a:lnSpc>
                <a:spcPct val="100000"/>
              </a:lnSpc>
              <a:spcBef>
                <a:spcPts val="0"/>
              </a:spcBef>
              <a:spcAft>
                <a:spcPts val="338"/>
              </a:spcAft>
              <a:buFontTx/>
              <a:buNone/>
              <a:tabLst>
                <a:tab pos="257178" algn="l"/>
              </a:tabLst>
              <a:defRPr sz="1013" baseline="0">
                <a:solidFill>
                  <a:schemeClr val="tx2"/>
                </a:solidFill>
                <a:latin typeface="Calibri" panose="020F0502020204030204" pitchFamily="34" charset="0"/>
                <a:cs typeface="Calibri" panose="020F0502020204030204" pitchFamily="34" charset="0"/>
              </a:defRPr>
            </a:lvl1pPr>
            <a:lvl2pPr>
              <a:lnSpc>
                <a:spcPct val="100000"/>
              </a:lnSpc>
              <a:spcBef>
                <a:spcPts val="0"/>
              </a:spcBef>
              <a:spcAft>
                <a:spcPts val="338"/>
              </a:spcAft>
              <a:defRPr sz="956" baseline="0">
                <a:solidFill>
                  <a:schemeClr val="tx2"/>
                </a:solidFill>
                <a:latin typeface="Calibri" panose="020F0502020204030204" pitchFamily="34" charset="0"/>
                <a:cs typeface="Calibri" panose="020F0502020204030204" pitchFamily="34" charset="0"/>
              </a:defRPr>
            </a:lvl2pPr>
            <a:lvl3pPr marL="324004">
              <a:lnSpc>
                <a:spcPct val="100000"/>
              </a:lnSpc>
              <a:spcBef>
                <a:spcPts val="0"/>
              </a:spcBef>
              <a:spcAft>
                <a:spcPts val="338"/>
              </a:spcAft>
              <a:defRPr sz="900" baseline="0">
                <a:solidFill>
                  <a:schemeClr val="tx2"/>
                </a:solidFill>
                <a:latin typeface="Calibri" panose="020F0502020204030204" pitchFamily="34" charset="0"/>
                <a:cs typeface="Calibri" panose="020F0502020204030204" pitchFamily="34" charset="0"/>
              </a:defRPr>
            </a:lvl3pPr>
            <a:lvl4pPr marL="506256">
              <a:lnSpc>
                <a:spcPct val="100000"/>
              </a:lnSpc>
              <a:spcBef>
                <a:spcPts val="0"/>
              </a:spcBef>
              <a:spcAft>
                <a:spcPts val="338"/>
              </a:spcAft>
              <a:defRPr sz="844" baseline="0">
                <a:solidFill>
                  <a:schemeClr val="tx2"/>
                </a:solidFill>
                <a:latin typeface="Calibri" panose="020F0502020204030204" pitchFamily="34" charset="0"/>
                <a:cs typeface="Calibri" panose="020F0502020204030204" pitchFamily="34" charset="0"/>
              </a:defRPr>
            </a:lvl4pPr>
          </a:lstStyle>
          <a:p>
            <a:pPr lvl="0"/>
            <a:r>
              <a:rPr lang="en-CA" noProof="0"/>
              <a:t>Text</a:t>
            </a:r>
          </a:p>
          <a:p>
            <a:pPr lvl="1"/>
            <a:r>
              <a:rPr lang="en-CA" noProof="0"/>
              <a:t>Level 1</a:t>
            </a:r>
          </a:p>
          <a:p>
            <a:pPr lvl="2"/>
            <a:r>
              <a:rPr lang="en-CA" noProof="0"/>
              <a:t>Level 2</a:t>
            </a:r>
          </a:p>
          <a:p>
            <a:pPr lvl="3"/>
            <a:r>
              <a:rPr lang="en-CA" noProof="0"/>
              <a:t>Level 3</a:t>
            </a:r>
          </a:p>
        </p:txBody>
      </p:sp>
      <p:sp>
        <p:nvSpPr>
          <p:cNvPr id="13" name="Text Placeholder 2">
            <a:extLst>
              <a:ext uri="{FF2B5EF4-FFF2-40B4-BE49-F238E27FC236}">
                <a16:creationId xmlns:a16="http://schemas.microsoft.com/office/drawing/2014/main" id="{AA6EF965-0855-4DE8-A86E-8111C2A88700}"/>
              </a:ext>
            </a:extLst>
          </p:cNvPr>
          <p:cNvSpPr>
            <a:spLocks noGrp="1" noChangeAspect="1"/>
          </p:cNvSpPr>
          <p:nvPr>
            <p:ph idx="12" hasCustomPrompt="1"/>
          </p:nvPr>
        </p:nvSpPr>
        <p:spPr>
          <a:xfrm>
            <a:off x="3952494" y="2019570"/>
            <a:ext cx="3513848" cy="6358487"/>
          </a:xfrm>
          <a:prstGeom prst="rect">
            <a:avLst/>
          </a:prstGeom>
        </p:spPr>
        <p:txBody>
          <a:bodyPr vert="horz" lIns="91440" tIns="45720" rIns="91440" bIns="45720" rtlCol="0">
            <a:noAutofit/>
          </a:bodyPr>
          <a:lstStyle>
            <a:lvl1pPr marL="0" indent="0">
              <a:lnSpc>
                <a:spcPct val="100000"/>
              </a:lnSpc>
              <a:spcBef>
                <a:spcPts val="0"/>
              </a:spcBef>
              <a:spcAft>
                <a:spcPts val="338"/>
              </a:spcAft>
              <a:buFontTx/>
              <a:buNone/>
              <a:tabLst>
                <a:tab pos="257178" algn="l"/>
              </a:tabLst>
              <a:defRPr sz="1013" baseline="0">
                <a:solidFill>
                  <a:schemeClr val="tx2"/>
                </a:solidFill>
                <a:latin typeface="Calibri" panose="020F0502020204030204" pitchFamily="34" charset="0"/>
                <a:cs typeface="Calibri" panose="020F0502020204030204" pitchFamily="34" charset="0"/>
              </a:defRPr>
            </a:lvl1pPr>
            <a:lvl2pPr>
              <a:lnSpc>
                <a:spcPct val="100000"/>
              </a:lnSpc>
              <a:spcBef>
                <a:spcPts val="0"/>
              </a:spcBef>
              <a:spcAft>
                <a:spcPts val="338"/>
              </a:spcAft>
              <a:defRPr sz="956" baseline="0">
                <a:solidFill>
                  <a:schemeClr val="tx2"/>
                </a:solidFill>
                <a:latin typeface="Calibri" panose="020F0502020204030204" pitchFamily="34" charset="0"/>
                <a:cs typeface="Calibri" panose="020F0502020204030204" pitchFamily="34" charset="0"/>
              </a:defRPr>
            </a:lvl2pPr>
            <a:lvl3pPr marL="324004">
              <a:lnSpc>
                <a:spcPct val="100000"/>
              </a:lnSpc>
              <a:spcBef>
                <a:spcPts val="0"/>
              </a:spcBef>
              <a:spcAft>
                <a:spcPts val="338"/>
              </a:spcAft>
              <a:defRPr sz="900" baseline="0">
                <a:solidFill>
                  <a:schemeClr val="tx2"/>
                </a:solidFill>
                <a:latin typeface="Calibri" panose="020F0502020204030204" pitchFamily="34" charset="0"/>
                <a:cs typeface="Calibri" panose="020F0502020204030204" pitchFamily="34" charset="0"/>
              </a:defRPr>
            </a:lvl3pPr>
            <a:lvl4pPr marL="506256">
              <a:lnSpc>
                <a:spcPct val="100000"/>
              </a:lnSpc>
              <a:spcBef>
                <a:spcPts val="0"/>
              </a:spcBef>
              <a:spcAft>
                <a:spcPts val="338"/>
              </a:spcAft>
              <a:defRPr sz="844" baseline="0">
                <a:solidFill>
                  <a:schemeClr val="tx2"/>
                </a:solidFill>
                <a:latin typeface="Calibri" panose="020F0502020204030204" pitchFamily="34" charset="0"/>
                <a:cs typeface="Calibri" panose="020F0502020204030204" pitchFamily="34" charset="0"/>
              </a:defRPr>
            </a:lvl4pPr>
          </a:lstStyle>
          <a:p>
            <a:pPr lvl="0"/>
            <a:r>
              <a:rPr lang="en-CA" noProof="0"/>
              <a:t>Text</a:t>
            </a:r>
          </a:p>
          <a:p>
            <a:pPr lvl="1"/>
            <a:r>
              <a:rPr lang="en-CA" noProof="0"/>
              <a:t>Level 1</a:t>
            </a:r>
          </a:p>
          <a:p>
            <a:pPr lvl="2"/>
            <a:r>
              <a:rPr lang="en-CA" noProof="0"/>
              <a:t>Level 2</a:t>
            </a:r>
          </a:p>
          <a:p>
            <a:pPr lvl="3"/>
            <a:r>
              <a:rPr lang="en-CA" noProof="0"/>
              <a:t>Level 3</a:t>
            </a:r>
          </a:p>
        </p:txBody>
      </p:sp>
      <p:pic>
        <p:nvPicPr>
          <p:cNvPr id="14" name="Picture 13">
            <a:extLst>
              <a:ext uri="{FF2B5EF4-FFF2-40B4-BE49-F238E27FC236}">
                <a16:creationId xmlns:a16="http://schemas.microsoft.com/office/drawing/2014/main" id="{1A8598BD-EE81-4DA5-B755-FD0C15DAE740}"/>
              </a:ext>
            </a:extLst>
          </p:cNvPr>
          <p:cNvPicPr>
            <a:picLocks noChangeAspect="1"/>
          </p:cNvPicPr>
          <p:nvPr/>
        </p:nvPicPr>
        <p:blipFill>
          <a:blip r:embed="rId3" cstate="print">
            <a:extLst>
              <a:ext uri="{28A0092B-C50C-407E-A947-70E740481C1C}">
                <a14:useLocalDpi xmlns:a14="http://schemas.microsoft.com/office/drawing/2010/main" val="0"/>
              </a:ext>
            </a:extLst>
          </a:blip>
          <a:srcRect l="2875" r="2875"/>
          <a:stretch/>
        </p:blipFill>
        <p:spPr>
          <a:xfrm>
            <a:off x="306058" y="8954302"/>
            <a:ext cx="932496" cy="887732"/>
          </a:xfrm>
          <a:prstGeom prst="rect">
            <a:avLst/>
          </a:prstGeom>
        </p:spPr>
      </p:pic>
    </p:spTree>
    <p:extLst>
      <p:ext uri="{BB962C8B-B14F-4D97-AF65-F5344CB8AC3E}">
        <p14:creationId xmlns:p14="http://schemas.microsoft.com/office/powerpoint/2010/main" val="112466024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Image background">
    <p:spTree>
      <p:nvGrpSpPr>
        <p:cNvPr id="1" name=""/>
        <p:cNvGrpSpPr/>
        <p:nvPr/>
      </p:nvGrpSpPr>
      <p:grpSpPr>
        <a:xfrm>
          <a:off x="0" y="0"/>
          <a:ext cx="0" cy="0"/>
          <a:chOff x="0" y="0"/>
          <a:chExt cx="0" cy="0"/>
        </a:xfrm>
      </p:grpSpPr>
      <p:sp>
        <p:nvSpPr>
          <p:cNvPr id="5" name="Picture Placeholder 3"/>
          <p:cNvSpPr>
            <a:spLocks noGrp="1"/>
          </p:cNvSpPr>
          <p:nvPr>
            <p:ph type="pic" sz="quarter" idx="13"/>
          </p:nvPr>
        </p:nvSpPr>
        <p:spPr>
          <a:xfrm>
            <a:off x="0" y="0"/>
            <a:ext cx="7772400" cy="10058400"/>
          </a:xfrm>
        </p:spPr>
        <p:txBody>
          <a:bodyPr anchor="ctr">
            <a:normAutofit/>
          </a:bodyPr>
          <a:lstStyle>
            <a:lvl1pPr marL="0" indent="0" algn="ctr">
              <a:buNone/>
              <a:defRPr sz="788">
                <a:solidFill>
                  <a:srgbClr val="B4E0F6"/>
                </a:solidFill>
                <a:latin typeface="Calibri" panose="020F0502020204030204" pitchFamily="34" charset="0"/>
                <a:cs typeface="Calibri" panose="020F0502020204030204" pitchFamily="34" charset="0"/>
              </a:defRPr>
            </a:lvl1pPr>
          </a:lstStyle>
          <a:p>
            <a:r>
              <a:rPr lang="en-US" noProof="0"/>
              <a:t>Click icon to add picture</a:t>
            </a:r>
            <a:endParaRPr lang="en-CA" noProof="0"/>
          </a:p>
        </p:txBody>
      </p:sp>
      <p:sp>
        <p:nvSpPr>
          <p:cNvPr id="6" name="Slide Number Placeholder 6">
            <a:extLst>
              <a:ext uri="{FF2B5EF4-FFF2-40B4-BE49-F238E27FC236}">
                <a16:creationId xmlns:a16="http://schemas.microsoft.com/office/drawing/2014/main" id="{6F77BE69-45A4-44DD-BFC7-A8D319494B7C}"/>
              </a:ext>
            </a:extLst>
          </p:cNvPr>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57F3C42F-7DB9-4B3C-8C5C-6CB44A737C87}" type="slidenum">
              <a:rPr lang="en-CA" smtClean="0"/>
              <a:t>‹#›</a:t>
            </a:fld>
            <a:endParaRPr lang="en-CA"/>
          </a:p>
        </p:txBody>
      </p:sp>
    </p:spTree>
    <p:extLst>
      <p:ext uri="{BB962C8B-B14F-4D97-AF65-F5344CB8AC3E}">
        <p14:creationId xmlns:p14="http://schemas.microsoft.com/office/powerpoint/2010/main" val="932488983"/>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Divider - white title and logo">
    <p:spTree>
      <p:nvGrpSpPr>
        <p:cNvPr id="1" name=""/>
        <p:cNvGrpSpPr/>
        <p:nvPr/>
      </p:nvGrpSpPr>
      <p:grpSpPr>
        <a:xfrm>
          <a:off x="0" y="0"/>
          <a:ext cx="0" cy="0"/>
          <a:chOff x="0" y="0"/>
          <a:chExt cx="0" cy="0"/>
        </a:xfrm>
      </p:grpSpPr>
      <p:sp>
        <p:nvSpPr>
          <p:cNvPr id="5" name="Picture Placeholder 3"/>
          <p:cNvSpPr>
            <a:spLocks noGrp="1"/>
          </p:cNvSpPr>
          <p:nvPr>
            <p:ph type="pic" sz="quarter" idx="13"/>
          </p:nvPr>
        </p:nvSpPr>
        <p:spPr>
          <a:xfrm>
            <a:off x="0" y="0"/>
            <a:ext cx="7772400" cy="10058400"/>
          </a:xfrm>
        </p:spPr>
        <p:txBody>
          <a:bodyPr anchor="ctr">
            <a:normAutofit/>
          </a:bodyPr>
          <a:lstStyle>
            <a:lvl1pPr marL="0" indent="0" algn="ctr">
              <a:buNone/>
              <a:defRPr sz="788">
                <a:solidFill>
                  <a:schemeClr val="bg1"/>
                </a:solidFill>
                <a:latin typeface="Calibri" panose="020F0502020204030204" pitchFamily="34" charset="0"/>
                <a:cs typeface="Calibri" panose="020F0502020204030204" pitchFamily="34" charset="0"/>
              </a:defRPr>
            </a:lvl1pPr>
          </a:lstStyle>
          <a:p>
            <a:r>
              <a:rPr lang="en-US" noProof="0"/>
              <a:t>Click icon to add picture</a:t>
            </a:r>
            <a:endParaRPr lang="en-CA" noProof="0"/>
          </a:p>
        </p:txBody>
      </p:sp>
      <p:sp>
        <p:nvSpPr>
          <p:cNvPr id="4" name="Text Placeholder 4">
            <a:extLst>
              <a:ext uri="{FF2B5EF4-FFF2-40B4-BE49-F238E27FC236}">
                <a16:creationId xmlns:a16="http://schemas.microsoft.com/office/drawing/2014/main" id="{31142260-BCB8-45F1-B3CE-E95A7BDC928E}"/>
              </a:ext>
            </a:extLst>
          </p:cNvPr>
          <p:cNvSpPr>
            <a:spLocks noGrp="1" noChangeAspect="1"/>
          </p:cNvSpPr>
          <p:nvPr>
            <p:ph type="body" sz="quarter" idx="11" hasCustomPrompt="1"/>
          </p:nvPr>
        </p:nvSpPr>
        <p:spPr>
          <a:xfrm>
            <a:off x="306059" y="6812971"/>
            <a:ext cx="7160285" cy="1190602"/>
          </a:xfrm>
        </p:spPr>
        <p:txBody>
          <a:bodyPr>
            <a:noAutofit/>
          </a:bodyPr>
          <a:lstStyle>
            <a:lvl1pPr marL="0" indent="0">
              <a:lnSpc>
                <a:spcPct val="100000"/>
              </a:lnSpc>
              <a:spcBef>
                <a:spcPts val="0"/>
              </a:spcBef>
              <a:spcAft>
                <a:spcPts val="675"/>
              </a:spcAft>
              <a:buNone/>
              <a:defRPr sz="3375" b="1">
                <a:solidFill>
                  <a:schemeClr val="bg1"/>
                </a:solidFill>
                <a:latin typeface="Arial" panose="020B0604020202020204" pitchFamily="34" charset="0"/>
                <a:cs typeface="Arial" panose="020B0604020202020204" pitchFamily="34" charset="0"/>
              </a:defRPr>
            </a:lvl1pPr>
          </a:lstStyle>
          <a:p>
            <a:pPr lvl="0"/>
            <a:r>
              <a:rPr kumimoji="0" lang="en-CA" sz="2475" b="1" i="0" u="none" strike="noStrike" kern="1200" cap="none" spc="0" normalizeH="0" baseline="0" noProof="0">
                <a:ln>
                  <a:noFill/>
                </a:ln>
                <a:solidFill>
                  <a:srgbClr val="0080A7"/>
                </a:solidFill>
                <a:effectLst/>
                <a:uLnTx/>
                <a:uFillTx/>
                <a:latin typeface="Calibri" panose="020F0502020204030204" pitchFamily="34" charset="0"/>
                <a:ea typeface="+mj-ea"/>
                <a:cs typeface="Calibri" panose="020F0502020204030204" pitchFamily="34" charset="0"/>
              </a:rPr>
              <a:t>Title</a:t>
            </a:r>
            <a:endParaRPr lang="en-CA" noProof="0"/>
          </a:p>
        </p:txBody>
      </p:sp>
    </p:spTree>
    <p:extLst>
      <p:ext uri="{BB962C8B-B14F-4D97-AF65-F5344CB8AC3E}">
        <p14:creationId xmlns:p14="http://schemas.microsoft.com/office/powerpoint/2010/main" val="2710250285"/>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Divider - color title and logo">
    <p:spTree>
      <p:nvGrpSpPr>
        <p:cNvPr id="1" name=""/>
        <p:cNvGrpSpPr/>
        <p:nvPr/>
      </p:nvGrpSpPr>
      <p:grpSpPr>
        <a:xfrm>
          <a:off x="0" y="0"/>
          <a:ext cx="0" cy="0"/>
          <a:chOff x="0" y="0"/>
          <a:chExt cx="0" cy="0"/>
        </a:xfrm>
      </p:grpSpPr>
      <p:sp>
        <p:nvSpPr>
          <p:cNvPr id="5" name="Picture Placeholder 3"/>
          <p:cNvSpPr>
            <a:spLocks noGrp="1"/>
          </p:cNvSpPr>
          <p:nvPr>
            <p:ph type="pic" sz="quarter" idx="13"/>
          </p:nvPr>
        </p:nvSpPr>
        <p:spPr>
          <a:xfrm>
            <a:off x="0" y="0"/>
            <a:ext cx="7772400" cy="10058400"/>
          </a:xfrm>
        </p:spPr>
        <p:txBody>
          <a:bodyPr anchor="ctr">
            <a:normAutofit/>
          </a:bodyPr>
          <a:lstStyle>
            <a:lvl1pPr marL="0" indent="0" algn="ctr">
              <a:buNone/>
              <a:defRPr sz="788">
                <a:solidFill>
                  <a:srgbClr val="B4E0F6"/>
                </a:solidFill>
                <a:latin typeface="Calibri" panose="020F0502020204030204" pitchFamily="34" charset="0"/>
                <a:cs typeface="Calibri" panose="020F0502020204030204" pitchFamily="34" charset="0"/>
              </a:defRPr>
            </a:lvl1pPr>
          </a:lstStyle>
          <a:p>
            <a:r>
              <a:rPr lang="en-US" noProof="0"/>
              <a:t>Click icon to add picture</a:t>
            </a:r>
            <a:endParaRPr lang="en-CA" noProof="0"/>
          </a:p>
        </p:txBody>
      </p:sp>
      <p:sp>
        <p:nvSpPr>
          <p:cNvPr id="4" name="Text Placeholder 4">
            <a:extLst>
              <a:ext uri="{FF2B5EF4-FFF2-40B4-BE49-F238E27FC236}">
                <a16:creationId xmlns:a16="http://schemas.microsoft.com/office/drawing/2014/main" id="{31142260-BCB8-45F1-B3CE-E95A7BDC928E}"/>
              </a:ext>
            </a:extLst>
          </p:cNvPr>
          <p:cNvSpPr>
            <a:spLocks noGrp="1" noChangeAspect="1"/>
          </p:cNvSpPr>
          <p:nvPr>
            <p:ph type="body" sz="quarter" idx="11" hasCustomPrompt="1"/>
          </p:nvPr>
        </p:nvSpPr>
        <p:spPr>
          <a:xfrm>
            <a:off x="306059" y="6812971"/>
            <a:ext cx="7160285" cy="1190602"/>
          </a:xfrm>
        </p:spPr>
        <p:txBody>
          <a:bodyPr>
            <a:noAutofit/>
          </a:bodyPr>
          <a:lstStyle>
            <a:lvl1pPr marL="0" indent="0">
              <a:lnSpc>
                <a:spcPct val="100000"/>
              </a:lnSpc>
              <a:spcBef>
                <a:spcPts val="0"/>
              </a:spcBef>
              <a:spcAft>
                <a:spcPts val="675"/>
              </a:spcAft>
              <a:buNone/>
              <a:defRPr sz="2475" b="1">
                <a:solidFill>
                  <a:srgbClr val="B4E0F6"/>
                </a:solidFill>
                <a:latin typeface="Arial" panose="020B0604020202020204" pitchFamily="34" charset="0"/>
                <a:cs typeface="Arial" panose="020B0604020202020204" pitchFamily="34" charset="0"/>
              </a:defRPr>
            </a:lvl1pPr>
          </a:lstStyle>
          <a:p>
            <a:pPr lvl="0"/>
            <a:r>
              <a:rPr kumimoji="0" lang="en-CA" sz="2475" b="1" i="0" u="none" strike="noStrike" kern="1200" cap="none" spc="0" normalizeH="0" baseline="0" noProof="0">
                <a:ln>
                  <a:noFill/>
                </a:ln>
                <a:solidFill>
                  <a:srgbClr val="0080A7"/>
                </a:solidFill>
                <a:effectLst/>
                <a:uLnTx/>
                <a:uFillTx/>
                <a:latin typeface="Calibri" panose="020F0502020204030204" pitchFamily="34" charset="0"/>
                <a:ea typeface="+mj-ea"/>
                <a:cs typeface="Calibri" panose="020F0502020204030204" pitchFamily="34" charset="0"/>
              </a:rPr>
              <a:t>Title</a:t>
            </a:r>
            <a:endParaRPr lang="en-CA" noProof="0"/>
          </a:p>
        </p:txBody>
      </p:sp>
    </p:spTree>
    <p:extLst>
      <p:ext uri="{BB962C8B-B14F-4D97-AF65-F5344CB8AC3E}">
        <p14:creationId xmlns:p14="http://schemas.microsoft.com/office/powerpoint/2010/main" val="389838726"/>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0"/>
            <a:ext cx="7772400" cy="10058400"/>
          </a:xfrm>
        </p:spPr>
        <p:txBody>
          <a:bodyPr/>
          <a:lstStyle/>
          <a:p>
            <a:r>
              <a:rPr lang="en-US"/>
              <a:t>Click icon to add picture</a:t>
            </a:r>
          </a:p>
        </p:txBody>
      </p:sp>
    </p:spTree>
    <p:extLst>
      <p:ext uri="{BB962C8B-B14F-4D97-AF65-F5344CB8AC3E}">
        <p14:creationId xmlns:p14="http://schemas.microsoft.com/office/powerpoint/2010/main" val="2150942452"/>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Team members">
    <p:spTree>
      <p:nvGrpSpPr>
        <p:cNvPr id="1" name=""/>
        <p:cNvGrpSpPr/>
        <p:nvPr/>
      </p:nvGrpSpPr>
      <p:grpSpPr>
        <a:xfrm>
          <a:off x="0" y="0"/>
          <a:ext cx="0" cy="0"/>
          <a:chOff x="0" y="0"/>
          <a:chExt cx="0" cy="0"/>
        </a:xfrm>
      </p:grpSpPr>
      <p:pic>
        <p:nvPicPr>
          <p:cNvPr id="19" name="Picture 18" descr="Background pattern&#10;&#10;Description automatically generated">
            <a:extLst>
              <a:ext uri="{FF2B5EF4-FFF2-40B4-BE49-F238E27FC236}">
                <a16:creationId xmlns:a16="http://schemas.microsoft.com/office/drawing/2014/main" id="{EE791B40-3DE9-430E-9470-A1FECF60CFF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13" b="11413"/>
          <a:stretch/>
        </p:blipFill>
        <p:spPr>
          <a:xfrm>
            <a:off x="0" y="0"/>
            <a:ext cx="7772400" cy="10058400"/>
          </a:xfrm>
          <a:prstGeom prst="rect">
            <a:avLst/>
          </a:prstGeom>
        </p:spPr>
      </p:pic>
      <p:sp>
        <p:nvSpPr>
          <p:cNvPr id="20" name="Rectangle 19">
            <a:extLst>
              <a:ext uri="{FF2B5EF4-FFF2-40B4-BE49-F238E27FC236}">
                <a16:creationId xmlns:a16="http://schemas.microsoft.com/office/drawing/2014/main" id="{A979A2E7-9405-4DBE-8848-A094423CBE74}"/>
              </a:ext>
            </a:extLst>
          </p:cNvPr>
          <p:cNvSpPr/>
          <p:nvPr/>
        </p:nvSpPr>
        <p:spPr>
          <a:xfrm>
            <a:off x="0" y="1"/>
            <a:ext cx="7772400" cy="10058400"/>
          </a:xfrm>
          <a:prstGeom prst="rect">
            <a:avLst/>
          </a:prstGeom>
          <a:gradFill flip="none" rotWithShape="1">
            <a:gsLst>
              <a:gs pos="0">
                <a:schemeClr val="bg1">
                  <a:alpha val="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grpSp>
        <p:nvGrpSpPr>
          <p:cNvPr id="14" name="Group 4">
            <a:extLst>
              <a:ext uri="{FF2B5EF4-FFF2-40B4-BE49-F238E27FC236}">
                <a16:creationId xmlns:a16="http://schemas.microsoft.com/office/drawing/2014/main" id="{395FE947-F0B9-4B7B-98E8-0C2362EE5A00}"/>
              </a:ext>
            </a:extLst>
          </p:cNvPr>
          <p:cNvGrpSpPr>
            <a:grpSpLocks noChangeAspect="1"/>
          </p:cNvGrpSpPr>
          <p:nvPr/>
        </p:nvGrpSpPr>
        <p:grpSpPr bwMode="auto">
          <a:xfrm>
            <a:off x="4929532" y="2148889"/>
            <a:ext cx="4353681" cy="8052877"/>
            <a:chOff x="2744" y="1153"/>
            <a:chExt cx="3219" cy="2588"/>
          </a:xfrm>
        </p:grpSpPr>
        <p:sp>
          <p:nvSpPr>
            <p:cNvPr id="15" name="Freeform 5">
              <a:extLst>
                <a:ext uri="{FF2B5EF4-FFF2-40B4-BE49-F238E27FC236}">
                  <a16:creationId xmlns:a16="http://schemas.microsoft.com/office/drawing/2014/main" id="{4C1C1D52-F4F3-4D12-91C7-6554EE472CE3}"/>
                </a:ext>
              </a:extLst>
            </p:cNvPr>
            <p:cNvSpPr>
              <a:spLocks/>
            </p:cNvSpPr>
            <p:nvPr/>
          </p:nvSpPr>
          <p:spPr bwMode="auto">
            <a:xfrm>
              <a:off x="3720" y="1706"/>
              <a:ext cx="2243" cy="2033"/>
            </a:xfrm>
            <a:custGeom>
              <a:avLst/>
              <a:gdLst>
                <a:gd name="T0" fmla="*/ 108 w 944"/>
                <a:gd name="T1" fmla="*/ 575 h 855"/>
                <a:gd name="T2" fmla="*/ 186 w 944"/>
                <a:gd name="T3" fmla="*/ 695 h 855"/>
                <a:gd name="T4" fmla="*/ 478 w 944"/>
                <a:gd name="T5" fmla="*/ 671 h 855"/>
                <a:gd name="T6" fmla="*/ 742 w 944"/>
                <a:gd name="T7" fmla="*/ 392 h 855"/>
                <a:gd name="T8" fmla="*/ 874 w 944"/>
                <a:gd name="T9" fmla="*/ 106 h 855"/>
                <a:gd name="T10" fmla="*/ 877 w 944"/>
                <a:gd name="T11" fmla="*/ 29 h 855"/>
                <a:gd name="T12" fmla="*/ 917 w 944"/>
                <a:gd name="T13" fmla="*/ 3 h 855"/>
                <a:gd name="T14" fmla="*/ 937 w 944"/>
                <a:gd name="T15" fmla="*/ 23 h 855"/>
                <a:gd name="T16" fmla="*/ 937 w 944"/>
                <a:gd name="T17" fmla="*/ 161 h 855"/>
                <a:gd name="T18" fmla="*/ 768 w 944"/>
                <a:gd name="T19" fmla="*/ 531 h 855"/>
                <a:gd name="T20" fmla="*/ 305 w 944"/>
                <a:gd name="T21" fmla="*/ 852 h 855"/>
                <a:gd name="T22" fmla="*/ 77 w 944"/>
                <a:gd name="T23" fmla="*/ 785 h 855"/>
                <a:gd name="T24" fmla="*/ 5 w 944"/>
                <a:gd name="T25" fmla="*/ 616 h 855"/>
                <a:gd name="T26" fmla="*/ 40 w 944"/>
                <a:gd name="T27" fmla="*/ 497 h 855"/>
                <a:gd name="T28" fmla="*/ 109 w 944"/>
                <a:gd name="T29" fmla="*/ 428 h 855"/>
                <a:gd name="T30" fmla="*/ 147 w 944"/>
                <a:gd name="T31" fmla="*/ 450 h 855"/>
                <a:gd name="T32" fmla="*/ 108 w 944"/>
                <a:gd name="T33" fmla="*/ 575 h 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44" h="855">
                  <a:moveTo>
                    <a:pt x="108" y="575"/>
                  </a:moveTo>
                  <a:cubicBezTo>
                    <a:pt x="106" y="628"/>
                    <a:pt x="135" y="663"/>
                    <a:pt x="186" y="695"/>
                  </a:cubicBezTo>
                  <a:cubicBezTo>
                    <a:pt x="291" y="762"/>
                    <a:pt x="387" y="723"/>
                    <a:pt x="478" y="671"/>
                  </a:cubicBezTo>
                  <a:cubicBezTo>
                    <a:pt x="527" y="642"/>
                    <a:pt x="649" y="526"/>
                    <a:pt x="742" y="392"/>
                  </a:cubicBezTo>
                  <a:cubicBezTo>
                    <a:pt x="834" y="258"/>
                    <a:pt x="865" y="156"/>
                    <a:pt x="874" y="106"/>
                  </a:cubicBezTo>
                  <a:cubicBezTo>
                    <a:pt x="884" y="56"/>
                    <a:pt x="868" y="58"/>
                    <a:pt x="877" y="29"/>
                  </a:cubicBezTo>
                  <a:cubicBezTo>
                    <a:pt x="882" y="0"/>
                    <a:pt x="911" y="2"/>
                    <a:pt x="917" y="3"/>
                  </a:cubicBezTo>
                  <a:cubicBezTo>
                    <a:pt x="925" y="5"/>
                    <a:pt x="937" y="16"/>
                    <a:pt x="937" y="23"/>
                  </a:cubicBezTo>
                  <a:cubicBezTo>
                    <a:pt x="944" y="69"/>
                    <a:pt x="944" y="115"/>
                    <a:pt x="937" y="161"/>
                  </a:cubicBezTo>
                  <a:cubicBezTo>
                    <a:pt x="926" y="230"/>
                    <a:pt x="906" y="351"/>
                    <a:pt x="768" y="531"/>
                  </a:cubicBezTo>
                  <a:cubicBezTo>
                    <a:pt x="709" y="608"/>
                    <a:pt x="520" y="844"/>
                    <a:pt x="305" y="852"/>
                  </a:cubicBezTo>
                  <a:cubicBezTo>
                    <a:pt x="236" y="855"/>
                    <a:pt x="149" y="851"/>
                    <a:pt x="77" y="785"/>
                  </a:cubicBezTo>
                  <a:cubicBezTo>
                    <a:pt x="4" y="719"/>
                    <a:pt x="0" y="646"/>
                    <a:pt x="5" y="616"/>
                  </a:cubicBezTo>
                  <a:cubicBezTo>
                    <a:pt x="13" y="563"/>
                    <a:pt x="23" y="527"/>
                    <a:pt x="40" y="497"/>
                  </a:cubicBezTo>
                  <a:cubicBezTo>
                    <a:pt x="57" y="467"/>
                    <a:pt x="88" y="442"/>
                    <a:pt x="109" y="428"/>
                  </a:cubicBezTo>
                  <a:cubicBezTo>
                    <a:pt x="147" y="405"/>
                    <a:pt x="162" y="433"/>
                    <a:pt x="147" y="450"/>
                  </a:cubicBezTo>
                  <a:cubicBezTo>
                    <a:pt x="132" y="467"/>
                    <a:pt x="109" y="521"/>
                    <a:pt x="108" y="575"/>
                  </a:cubicBezTo>
                  <a:close/>
                </a:path>
              </a:pathLst>
            </a:custGeom>
            <a:solidFill>
              <a:srgbClr val="339DBD">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6" name="Freeform 6">
              <a:extLst>
                <a:ext uri="{FF2B5EF4-FFF2-40B4-BE49-F238E27FC236}">
                  <a16:creationId xmlns:a16="http://schemas.microsoft.com/office/drawing/2014/main" id="{079EFD93-2293-4493-95D8-6E6EC330860A}"/>
                </a:ext>
              </a:extLst>
            </p:cNvPr>
            <p:cNvSpPr>
              <a:spLocks/>
            </p:cNvSpPr>
            <p:nvPr/>
          </p:nvSpPr>
          <p:spPr bwMode="auto">
            <a:xfrm>
              <a:off x="2879" y="2225"/>
              <a:ext cx="1169" cy="1516"/>
            </a:xfrm>
            <a:custGeom>
              <a:avLst/>
              <a:gdLst>
                <a:gd name="T0" fmla="*/ 194 w 492"/>
                <a:gd name="T1" fmla="*/ 551 h 638"/>
                <a:gd name="T2" fmla="*/ 239 w 492"/>
                <a:gd name="T3" fmla="*/ 620 h 638"/>
                <a:gd name="T4" fmla="*/ 238 w 492"/>
                <a:gd name="T5" fmla="*/ 635 h 638"/>
                <a:gd name="T6" fmla="*/ 231 w 492"/>
                <a:gd name="T7" fmla="*/ 638 h 638"/>
                <a:gd name="T8" fmla="*/ 33 w 492"/>
                <a:gd name="T9" fmla="*/ 638 h 638"/>
                <a:gd name="T10" fmla="*/ 3 w 492"/>
                <a:gd name="T11" fmla="*/ 614 h 638"/>
                <a:gd name="T12" fmla="*/ 4 w 492"/>
                <a:gd name="T13" fmla="*/ 523 h 638"/>
                <a:gd name="T14" fmla="*/ 98 w 492"/>
                <a:gd name="T15" fmla="*/ 237 h 638"/>
                <a:gd name="T16" fmla="*/ 320 w 492"/>
                <a:gd name="T17" fmla="*/ 34 h 638"/>
                <a:gd name="T18" fmla="*/ 455 w 492"/>
                <a:gd name="T19" fmla="*/ 6 h 638"/>
                <a:gd name="T20" fmla="*/ 490 w 492"/>
                <a:gd name="T21" fmla="*/ 26 h 638"/>
                <a:gd name="T22" fmla="*/ 478 w 492"/>
                <a:gd name="T23" fmla="*/ 59 h 638"/>
                <a:gd name="T24" fmla="*/ 404 w 492"/>
                <a:gd name="T25" fmla="*/ 92 h 638"/>
                <a:gd name="T26" fmla="*/ 229 w 492"/>
                <a:gd name="T27" fmla="*/ 274 h 638"/>
                <a:gd name="T28" fmla="*/ 194 w 492"/>
                <a:gd name="T29" fmla="*/ 551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2" h="638">
                  <a:moveTo>
                    <a:pt x="194" y="551"/>
                  </a:moveTo>
                  <a:cubicBezTo>
                    <a:pt x="201" y="574"/>
                    <a:pt x="223" y="602"/>
                    <a:pt x="239" y="620"/>
                  </a:cubicBezTo>
                  <a:cubicBezTo>
                    <a:pt x="243" y="624"/>
                    <a:pt x="243" y="631"/>
                    <a:pt x="238" y="635"/>
                  </a:cubicBezTo>
                  <a:cubicBezTo>
                    <a:pt x="236" y="637"/>
                    <a:pt x="233" y="638"/>
                    <a:pt x="231" y="638"/>
                  </a:cubicBezTo>
                  <a:cubicBezTo>
                    <a:pt x="33" y="638"/>
                    <a:pt x="33" y="638"/>
                    <a:pt x="33" y="638"/>
                  </a:cubicBezTo>
                  <a:cubicBezTo>
                    <a:pt x="33" y="638"/>
                    <a:pt x="6" y="637"/>
                    <a:pt x="3" y="614"/>
                  </a:cubicBezTo>
                  <a:cubicBezTo>
                    <a:pt x="0" y="584"/>
                    <a:pt x="0" y="553"/>
                    <a:pt x="4" y="523"/>
                  </a:cubicBezTo>
                  <a:cubicBezTo>
                    <a:pt x="9" y="471"/>
                    <a:pt x="44" y="328"/>
                    <a:pt x="98" y="237"/>
                  </a:cubicBezTo>
                  <a:cubicBezTo>
                    <a:pt x="152" y="147"/>
                    <a:pt x="240" y="66"/>
                    <a:pt x="320" y="34"/>
                  </a:cubicBezTo>
                  <a:cubicBezTo>
                    <a:pt x="379" y="10"/>
                    <a:pt x="426" y="0"/>
                    <a:pt x="455" y="6"/>
                  </a:cubicBezTo>
                  <a:cubicBezTo>
                    <a:pt x="485" y="12"/>
                    <a:pt x="487" y="17"/>
                    <a:pt x="490" y="26"/>
                  </a:cubicBezTo>
                  <a:cubicBezTo>
                    <a:pt x="492" y="31"/>
                    <a:pt x="487" y="49"/>
                    <a:pt x="478" y="59"/>
                  </a:cubicBezTo>
                  <a:cubicBezTo>
                    <a:pt x="470" y="68"/>
                    <a:pt x="433" y="77"/>
                    <a:pt x="404" y="92"/>
                  </a:cubicBezTo>
                  <a:cubicBezTo>
                    <a:pt x="377" y="106"/>
                    <a:pt x="293" y="134"/>
                    <a:pt x="229" y="274"/>
                  </a:cubicBezTo>
                  <a:cubicBezTo>
                    <a:pt x="166" y="414"/>
                    <a:pt x="182" y="514"/>
                    <a:pt x="194" y="551"/>
                  </a:cubicBezTo>
                  <a:close/>
                </a:path>
              </a:pathLst>
            </a:custGeom>
            <a:solidFill>
              <a:srgbClr val="0084AD">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7" name="Freeform 7">
              <a:extLst>
                <a:ext uri="{FF2B5EF4-FFF2-40B4-BE49-F238E27FC236}">
                  <a16:creationId xmlns:a16="http://schemas.microsoft.com/office/drawing/2014/main" id="{78B6C208-62F5-476B-9DA0-1DECD095835F}"/>
                </a:ext>
              </a:extLst>
            </p:cNvPr>
            <p:cNvSpPr>
              <a:spLocks/>
            </p:cNvSpPr>
            <p:nvPr/>
          </p:nvSpPr>
          <p:spPr bwMode="auto">
            <a:xfrm>
              <a:off x="2744" y="1153"/>
              <a:ext cx="2364" cy="761"/>
            </a:xfrm>
            <a:custGeom>
              <a:avLst/>
              <a:gdLst>
                <a:gd name="T0" fmla="*/ 26 w 995"/>
                <a:gd name="T1" fmla="*/ 116 h 320"/>
                <a:gd name="T2" fmla="*/ 134 w 995"/>
                <a:gd name="T3" fmla="*/ 59 h 320"/>
                <a:gd name="T4" fmla="*/ 456 w 995"/>
                <a:gd name="T5" fmla="*/ 0 h 320"/>
                <a:gd name="T6" fmla="*/ 852 w 995"/>
                <a:gd name="T7" fmla="*/ 125 h 320"/>
                <a:gd name="T8" fmla="*/ 913 w 995"/>
                <a:gd name="T9" fmla="*/ 175 h 320"/>
                <a:gd name="T10" fmla="*/ 975 w 995"/>
                <a:gd name="T11" fmla="*/ 235 h 320"/>
                <a:gd name="T12" fmla="*/ 993 w 995"/>
                <a:gd name="T13" fmla="*/ 274 h 320"/>
                <a:gd name="T14" fmla="*/ 960 w 995"/>
                <a:gd name="T15" fmla="*/ 300 h 320"/>
                <a:gd name="T16" fmla="*/ 888 w 995"/>
                <a:gd name="T17" fmla="*/ 274 h 320"/>
                <a:gd name="T18" fmla="*/ 765 w 995"/>
                <a:gd name="T19" fmla="*/ 188 h 320"/>
                <a:gd name="T20" fmla="*/ 418 w 995"/>
                <a:gd name="T21" fmla="*/ 132 h 320"/>
                <a:gd name="T22" fmla="*/ 172 w 995"/>
                <a:gd name="T23" fmla="*/ 227 h 320"/>
                <a:gd name="T24" fmla="*/ 71 w 995"/>
                <a:gd name="T25" fmla="*/ 310 h 320"/>
                <a:gd name="T26" fmla="*/ 39 w 995"/>
                <a:gd name="T27" fmla="*/ 315 h 320"/>
                <a:gd name="T28" fmla="*/ 23 w 995"/>
                <a:gd name="T29" fmla="*/ 290 h 320"/>
                <a:gd name="T30" fmla="*/ 3 w 995"/>
                <a:gd name="T31" fmla="*/ 194 h 320"/>
                <a:gd name="T32" fmla="*/ 0 w 995"/>
                <a:gd name="T33" fmla="*/ 155 h 320"/>
                <a:gd name="T34" fmla="*/ 26 w 995"/>
                <a:gd name="T35" fmla="*/ 11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5" h="320">
                  <a:moveTo>
                    <a:pt x="26" y="116"/>
                  </a:moveTo>
                  <a:cubicBezTo>
                    <a:pt x="61" y="95"/>
                    <a:pt x="97" y="76"/>
                    <a:pt x="134" y="59"/>
                  </a:cubicBezTo>
                  <a:cubicBezTo>
                    <a:pt x="177" y="41"/>
                    <a:pt x="259" y="0"/>
                    <a:pt x="456" y="0"/>
                  </a:cubicBezTo>
                  <a:cubicBezTo>
                    <a:pt x="653" y="0"/>
                    <a:pt x="776" y="68"/>
                    <a:pt x="852" y="125"/>
                  </a:cubicBezTo>
                  <a:cubicBezTo>
                    <a:pt x="872" y="140"/>
                    <a:pt x="895" y="159"/>
                    <a:pt x="913" y="175"/>
                  </a:cubicBezTo>
                  <a:cubicBezTo>
                    <a:pt x="936" y="195"/>
                    <a:pt x="953" y="214"/>
                    <a:pt x="975" y="235"/>
                  </a:cubicBezTo>
                  <a:cubicBezTo>
                    <a:pt x="985" y="244"/>
                    <a:pt x="995" y="262"/>
                    <a:pt x="993" y="274"/>
                  </a:cubicBezTo>
                  <a:cubicBezTo>
                    <a:pt x="992" y="285"/>
                    <a:pt x="973" y="296"/>
                    <a:pt x="960" y="300"/>
                  </a:cubicBezTo>
                  <a:cubicBezTo>
                    <a:pt x="931" y="309"/>
                    <a:pt x="912" y="297"/>
                    <a:pt x="888" y="274"/>
                  </a:cubicBezTo>
                  <a:cubicBezTo>
                    <a:pt x="852" y="238"/>
                    <a:pt x="811" y="209"/>
                    <a:pt x="765" y="188"/>
                  </a:cubicBezTo>
                  <a:cubicBezTo>
                    <a:pt x="657" y="137"/>
                    <a:pt x="537" y="118"/>
                    <a:pt x="418" y="132"/>
                  </a:cubicBezTo>
                  <a:cubicBezTo>
                    <a:pt x="321" y="145"/>
                    <a:pt x="233" y="192"/>
                    <a:pt x="172" y="227"/>
                  </a:cubicBezTo>
                  <a:cubicBezTo>
                    <a:pt x="110" y="262"/>
                    <a:pt x="86" y="296"/>
                    <a:pt x="71" y="310"/>
                  </a:cubicBezTo>
                  <a:cubicBezTo>
                    <a:pt x="62" y="318"/>
                    <a:pt x="50" y="320"/>
                    <a:pt x="39" y="315"/>
                  </a:cubicBezTo>
                  <a:cubicBezTo>
                    <a:pt x="27" y="308"/>
                    <a:pt x="23" y="290"/>
                    <a:pt x="23" y="290"/>
                  </a:cubicBezTo>
                  <a:cubicBezTo>
                    <a:pt x="3" y="194"/>
                    <a:pt x="3" y="194"/>
                    <a:pt x="3" y="194"/>
                  </a:cubicBezTo>
                  <a:cubicBezTo>
                    <a:pt x="3" y="194"/>
                    <a:pt x="1" y="168"/>
                    <a:pt x="0" y="155"/>
                  </a:cubicBezTo>
                  <a:cubicBezTo>
                    <a:pt x="0" y="136"/>
                    <a:pt x="26" y="116"/>
                    <a:pt x="26" y="116"/>
                  </a:cubicBezTo>
                  <a:close/>
                </a:path>
              </a:pathLst>
            </a:custGeom>
            <a:solidFill>
              <a:srgbClr val="B4E0F6">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8" name="Freeform 8">
              <a:extLst>
                <a:ext uri="{FF2B5EF4-FFF2-40B4-BE49-F238E27FC236}">
                  <a16:creationId xmlns:a16="http://schemas.microsoft.com/office/drawing/2014/main" id="{782E27D4-F615-451F-926F-5712D13F495F}"/>
                </a:ext>
              </a:extLst>
            </p:cNvPr>
            <p:cNvSpPr>
              <a:spLocks/>
            </p:cNvSpPr>
            <p:nvPr/>
          </p:nvSpPr>
          <p:spPr bwMode="auto">
            <a:xfrm>
              <a:off x="3670" y="1713"/>
              <a:ext cx="1295" cy="1313"/>
            </a:xfrm>
            <a:custGeom>
              <a:avLst/>
              <a:gdLst>
                <a:gd name="T0" fmla="*/ 370 w 545"/>
                <a:gd name="T1" fmla="*/ 208 h 552"/>
                <a:gd name="T2" fmla="*/ 211 w 545"/>
                <a:gd name="T3" fmla="*/ 100 h 552"/>
                <a:gd name="T4" fmla="*/ 70 w 545"/>
                <a:gd name="T5" fmla="*/ 73 h 552"/>
                <a:gd name="T6" fmla="*/ 13 w 545"/>
                <a:gd name="T7" fmla="*/ 45 h 552"/>
                <a:gd name="T8" fmla="*/ 48 w 545"/>
                <a:gd name="T9" fmla="*/ 0 h 552"/>
                <a:gd name="T10" fmla="*/ 319 w 545"/>
                <a:gd name="T11" fmla="*/ 57 h 552"/>
                <a:gd name="T12" fmla="*/ 536 w 545"/>
                <a:gd name="T13" fmla="*/ 298 h 552"/>
                <a:gd name="T14" fmla="*/ 528 w 545"/>
                <a:gd name="T15" fmla="*/ 447 h 552"/>
                <a:gd name="T16" fmla="*/ 474 w 545"/>
                <a:gd name="T17" fmla="*/ 525 h 552"/>
                <a:gd name="T18" fmla="*/ 412 w 545"/>
                <a:gd name="T19" fmla="*/ 550 h 552"/>
                <a:gd name="T20" fmla="*/ 331 w 545"/>
                <a:gd name="T21" fmla="*/ 522 h 552"/>
                <a:gd name="T22" fmla="*/ 318 w 545"/>
                <a:gd name="T23" fmla="*/ 482 h 552"/>
                <a:gd name="T24" fmla="*/ 352 w 545"/>
                <a:gd name="T25" fmla="*/ 436 h 552"/>
                <a:gd name="T26" fmla="*/ 370 w 545"/>
                <a:gd name="T27" fmla="*/ 20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5" h="552">
                  <a:moveTo>
                    <a:pt x="370" y="208"/>
                  </a:moveTo>
                  <a:cubicBezTo>
                    <a:pt x="320" y="141"/>
                    <a:pt x="266" y="121"/>
                    <a:pt x="211" y="100"/>
                  </a:cubicBezTo>
                  <a:cubicBezTo>
                    <a:pt x="157" y="79"/>
                    <a:pt x="70" y="73"/>
                    <a:pt x="70" y="73"/>
                  </a:cubicBezTo>
                  <a:cubicBezTo>
                    <a:pt x="70" y="73"/>
                    <a:pt x="24" y="72"/>
                    <a:pt x="13" y="45"/>
                  </a:cubicBezTo>
                  <a:cubicBezTo>
                    <a:pt x="6" y="29"/>
                    <a:pt x="0" y="0"/>
                    <a:pt x="48" y="0"/>
                  </a:cubicBezTo>
                  <a:cubicBezTo>
                    <a:pt x="79" y="0"/>
                    <a:pt x="219" y="8"/>
                    <a:pt x="319" y="57"/>
                  </a:cubicBezTo>
                  <a:cubicBezTo>
                    <a:pt x="414" y="104"/>
                    <a:pt x="521" y="203"/>
                    <a:pt x="536" y="298"/>
                  </a:cubicBezTo>
                  <a:cubicBezTo>
                    <a:pt x="544" y="349"/>
                    <a:pt x="545" y="400"/>
                    <a:pt x="528" y="447"/>
                  </a:cubicBezTo>
                  <a:cubicBezTo>
                    <a:pt x="516" y="481"/>
                    <a:pt x="502" y="499"/>
                    <a:pt x="474" y="525"/>
                  </a:cubicBezTo>
                  <a:cubicBezTo>
                    <a:pt x="456" y="540"/>
                    <a:pt x="435" y="548"/>
                    <a:pt x="412" y="550"/>
                  </a:cubicBezTo>
                  <a:cubicBezTo>
                    <a:pt x="392" y="552"/>
                    <a:pt x="354" y="550"/>
                    <a:pt x="331" y="522"/>
                  </a:cubicBezTo>
                  <a:cubicBezTo>
                    <a:pt x="317" y="504"/>
                    <a:pt x="314" y="493"/>
                    <a:pt x="318" y="482"/>
                  </a:cubicBezTo>
                  <a:cubicBezTo>
                    <a:pt x="323" y="465"/>
                    <a:pt x="340" y="451"/>
                    <a:pt x="352" y="436"/>
                  </a:cubicBezTo>
                  <a:cubicBezTo>
                    <a:pt x="407" y="369"/>
                    <a:pt x="421" y="275"/>
                    <a:pt x="370" y="208"/>
                  </a:cubicBezTo>
                  <a:close/>
                </a:path>
              </a:pathLst>
            </a:custGeom>
            <a:solidFill>
              <a:srgbClr val="74C7E0">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grpSp>
      <p:sp>
        <p:nvSpPr>
          <p:cNvPr id="7" name="Slide Number Placeholder 6">
            <a:extLst>
              <a:ext uri="{FF2B5EF4-FFF2-40B4-BE49-F238E27FC236}">
                <a16:creationId xmlns:a16="http://schemas.microsoft.com/office/drawing/2014/main" id="{3213FC8D-7A54-4DB8-B2FC-2F09594469B7}"/>
              </a:ext>
            </a:extLst>
          </p:cNvPr>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57F3C42F-7DB9-4B3C-8C5C-6CB44A737C87}" type="slidenum">
              <a:rPr lang="en-CA" smtClean="0"/>
              <a:t>‹#›</a:t>
            </a:fld>
            <a:endParaRPr lang="en-CA"/>
          </a:p>
        </p:txBody>
      </p:sp>
      <p:sp>
        <p:nvSpPr>
          <p:cNvPr id="8" name="Title 1">
            <a:extLst>
              <a:ext uri="{FF2B5EF4-FFF2-40B4-BE49-F238E27FC236}">
                <a16:creationId xmlns:a16="http://schemas.microsoft.com/office/drawing/2014/main" id="{A542C2B1-573A-40B7-99AA-72C752939BB7}"/>
              </a:ext>
            </a:extLst>
          </p:cNvPr>
          <p:cNvSpPr>
            <a:spLocks noGrp="1"/>
          </p:cNvSpPr>
          <p:nvPr>
            <p:ph type="title" hasCustomPrompt="1"/>
          </p:nvPr>
        </p:nvSpPr>
        <p:spPr>
          <a:xfrm>
            <a:off x="306059" y="535530"/>
            <a:ext cx="7160537" cy="1944159"/>
          </a:xfrm>
        </p:spPr>
        <p:txBody>
          <a:bodyPr>
            <a:noAutofit/>
          </a:bodyPr>
          <a:lstStyle>
            <a:lvl1pPr>
              <a:defRPr>
                <a:solidFill>
                  <a:schemeClr val="tx2"/>
                </a:solidFill>
                <a:latin typeface="Calibri" panose="020F0502020204030204" pitchFamily="34" charset="0"/>
                <a:cs typeface="Calibri" panose="020F0502020204030204" pitchFamily="34" charset="0"/>
              </a:defRPr>
            </a:lvl1pPr>
          </a:lstStyle>
          <a:p>
            <a:r>
              <a:rPr kumimoji="0" lang="en-US" sz="2475" b="1" i="0" u="none" strike="noStrike" kern="1200" cap="none" spc="0" normalizeH="0" baseline="0" noProof="0">
                <a:ln>
                  <a:noFill/>
                </a:ln>
                <a:solidFill>
                  <a:srgbClr val="0080A7"/>
                </a:solidFill>
                <a:effectLst/>
                <a:uLnTx/>
                <a:uFillTx/>
                <a:latin typeface="Calibri" panose="020F0502020204030204" pitchFamily="34" charset="0"/>
                <a:ea typeface="+mj-ea"/>
                <a:cs typeface="Calibri" panose="020F0502020204030204" pitchFamily="34" charset="0"/>
              </a:rPr>
              <a:t>Title</a:t>
            </a:r>
            <a:endParaRPr lang="en-CA"/>
          </a:p>
        </p:txBody>
      </p:sp>
      <p:sp>
        <p:nvSpPr>
          <p:cNvPr id="9" name="Picture Placeholder 8">
            <a:extLst>
              <a:ext uri="{FF2B5EF4-FFF2-40B4-BE49-F238E27FC236}">
                <a16:creationId xmlns:a16="http://schemas.microsoft.com/office/drawing/2014/main" id="{14784AA1-6D13-4986-AEDB-7AE2D6DFDD7E}"/>
              </a:ext>
            </a:extLst>
          </p:cNvPr>
          <p:cNvSpPr>
            <a:spLocks noGrp="1"/>
          </p:cNvSpPr>
          <p:nvPr>
            <p:ph type="pic" sz="quarter" idx="11"/>
          </p:nvPr>
        </p:nvSpPr>
        <p:spPr>
          <a:xfrm>
            <a:off x="306291" y="2715932"/>
            <a:ext cx="1252835" cy="2884394"/>
          </a:xfrm>
          <a:prstGeom prst="rect">
            <a:avLst/>
          </a:prstGeom>
        </p:spPr>
        <p:txBody>
          <a:bodyPr/>
          <a:lstStyle>
            <a:lvl1pPr marL="0" indent="0">
              <a:buNone/>
              <a:defRPr sz="1013">
                <a:solidFill>
                  <a:srgbClr val="B4E0F6"/>
                </a:solidFill>
              </a:defRPr>
            </a:lvl1pPr>
          </a:lstStyle>
          <a:p>
            <a:r>
              <a:rPr lang="en-US"/>
              <a:t>Click icon to add picture</a:t>
            </a:r>
            <a:endParaRPr lang="en-CA"/>
          </a:p>
        </p:txBody>
      </p:sp>
      <p:sp>
        <p:nvSpPr>
          <p:cNvPr id="10" name="Picture Placeholder 8">
            <a:extLst>
              <a:ext uri="{FF2B5EF4-FFF2-40B4-BE49-F238E27FC236}">
                <a16:creationId xmlns:a16="http://schemas.microsoft.com/office/drawing/2014/main" id="{5F5A4985-C09E-4964-9E98-190FAB965739}"/>
              </a:ext>
            </a:extLst>
          </p:cNvPr>
          <p:cNvSpPr>
            <a:spLocks noGrp="1"/>
          </p:cNvSpPr>
          <p:nvPr>
            <p:ph type="pic" sz="quarter" idx="12"/>
          </p:nvPr>
        </p:nvSpPr>
        <p:spPr>
          <a:xfrm>
            <a:off x="1783038" y="2715932"/>
            <a:ext cx="1252835" cy="2884394"/>
          </a:xfrm>
          <a:prstGeom prst="rect">
            <a:avLst/>
          </a:prstGeom>
        </p:spPr>
        <p:txBody>
          <a:bodyPr/>
          <a:lstStyle>
            <a:lvl1pPr marL="0" indent="0">
              <a:buNone/>
              <a:defRPr sz="1013">
                <a:solidFill>
                  <a:srgbClr val="B4E0F6"/>
                </a:solidFill>
              </a:defRPr>
            </a:lvl1pPr>
          </a:lstStyle>
          <a:p>
            <a:r>
              <a:rPr lang="en-US"/>
              <a:t>Click icon to add picture</a:t>
            </a:r>
            <a:endParaRPr lang="en-CA"/>
          </a:p>
        </p:txBody>
      </p:sp>
      <p:sp>
        <p:nvSpPr>
          <p:cNvPr id="11" name="Picture Placeholder 8">
            <a:extLst>
              <a:ext uri="{FF2B5EF4-FFF2-40B4-BE49-F238E27FC236}">
                <a16:creationId xmlns:a16="http://schemas.microsoft.com/office/drawing/2014/main" id="{F098D59A-0CDA-4ED8-9EE7-7E113DE6E87B}"/>
              </a:ext>
            </a:extLst>
          </p:cNvPr>
          <p:cNvSpPr>
            <a:spLocks noGrp="1"/>
          </p:cNvSpPr>
          <p:nvPr>
            <p:ph type="pic" sz="quarter" idx="13"/>
          </p:nvPr>
        </p:nvSpPr>
        <p:spPr>
          <a:xfrm>
            <a:off x="3259785" y="2715932"/>
            <a:ext cx="1252835" cy="2884394"/>
          </a:xfrm>
          <a:prstGeom prst="rect">
            <a:avLst/>
          </a:prstGeom>
        </p:spPr>
        <p:txBody>
          <a:bodyPr/>
          <a:lstStyle>
            <a:lvl1pPr marL="0" indent="0">
              <a:buNone/>
              <a:defRPr sz="1013">
                <a:solidFill>
                  <a:srgbClr val="B4E0F6"/>
                </a:solidFill>
              </a:defRPr>
            </a:lvl1pPr>
          </a:lstStyle>
          <a:p>
            <a:r>
              <a:rPr lang="en-US"/>
              <a:t>Click icon to add picture</a:t>
            </a:r>
            <a:endParaRPr lang="en-CA"/>
          </a:p>
        </p:txBody>
      </p:sp>
      <p:sp>
        <p:nvSpPr>
          <p:cNvPr id="12" name="Picture Placeholder 8">
            <a:extLst>
              <a:ext uri="{FF2B5EF4-FFF2-40B4-BE49-F238E27FC236}">
                <a16:creationId xmlns:a16="http://schemas.microsoft.com/office/drawing/2014/main" id="{35EBD6B4-377B-475E-AAEB-C796D8F7AFF2}"/>
              </a:ext>
            </a:extLst>
          </p:cNvPr>
          <p:cNvSpPr>
            <a:spLocks noGrp="1"/>
          </p:cNvSpPr>
          <p:nvPr>
            <p:ph type="pic" sz="quarter" idx="14"/>
          </p:nvPr>
        </p:nvSpPr>
        <p:spPr>
          <a:xfrm>
            <a:off x="4736532" y="2715932"/>
            <a:ext cx="1252835" cy="2884394"/>
          </a:xfrm>
          <a:prstGeom prst="rect">
            <a:avLst/>
          </a:prstGeom>
        </p:spPr>
        <p:txBody>
          <a:bodyPr/>
          <a:lstStyle>
            <a:lvl1pPr marL="0" indent="0">
              <a:buNone/>
              <a:defRPr sz="1013">
                <a:solidFill>
                  <a:srgbClr val="B4E0F6"/>
                </a:solidFill>
              </a:defRPr>
            </a:lvl1pPr>
          </a:lstStyle>
          <a:p>
            <a:r>
              <a:rPr lang="en-US"/>
              <a:t>Click icon to add picture</a:t>
            </a:r>
            <a:endParaRPr lang="en-CA"/>
          </a:p>
        </p:txBody>
      </p:sp>
      <p:sp>
        <p:nvSpPr>
          <p:cNvPr id="13" name="Picture Placeholder 8">
            <a:extLst>
              <a:ext uri="{FF2B5EF4-FFF2-40B4-BE49-F238E27FC236}">
                <a16:creationId xmlns:a16="http://schemas.microsoft.com/office/drawing/2014/main" id="{C5D456AE-2C56-4F68-B7CF-3F4EBF064F09}"/>
              </a:ext>
            </a:extLst>
          </p:cNvPr>
          <p:cNvSpPr>
            <a:spLocks noGrp="1"/>
          </p:cNvSpPr>
          <p:nvPr>
            <p:ph type="pic" sz="quarter" idx="15"/>
          </p:nvPr>
        </p:nvSpPr>
        <p:spPr>
          <a:xfrm>
            <a:off x="6213279" y="2715932"/>
            <a:ext cx="1252835" cy="2884394"/>
          </a:xfrm>
          <a:prstGeom prst="rect">
            <a:avLst/>
          </a:prstGeom>
        </p:spPr>
        <p:txBody>
          <a:bodyPr/>
          <a:lstStyle>
            <a:lvl1pPr marL="0" indent="0">
              <a:buNone/>
              <a:defRPr sz="1013">
                <a:solidFill>
                  <a:srgbClr val="B4E0F6"/>
                </a:solidFill>
              </a:defRPr>
            </a:lvl1pPr>
          </a:lstStyle>
          <a:p>
            <a:r>
              <a:rPr lang="en-US"/>
              <a:t>Click icon to add picture</a:t>
            </a:r>
            <a:endParaRPr lang="en-CA"/>
          </a:p>
        </p:txBody>
      </p:sp>
      <p:sp>
        <p:nvSpPr>
          <p:cNvPr id="21" name="Rectangle 20">
            <a:extLst>
              <a:ext uri="{FF2B5EF4-FFF2-40B4-BE49-F238E27FC236}">
                <a16:creationId xmlns:a16="http://schemas.microsoft.com/office/drawing/2014/main" id="{E57789EF-479A-4E59-8083-1CE0B203448B}"/>
              </a:ext>
            </a:extLst>
          </p:cNvPr>
          <p:cNvSpPr/>
          <p:nvPr/>
        </p:nvSpPr>
        <p:spPr>
          <a:xfrm>
            <a:off x="7772402" y="931490"/>
            <a:ext cx="1510811" cy="9339911"/>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
        <p:nvSpPr>
          <p:cNvPr id="22" name="Rectangle 21">
            <a:extLst>
              <a:ext uri="{FF2B5EF4-FFF2-40B4-BE49-F238E27FC236}">
                <a16:creationId xmlns:a16="http://schemas.microsoft.com/office/drawing/2014/main" id="{EB4F7EFB-F89A-43A9-B31C-DB00E3F14329}"/>
              </a:ext>
            </a:extLst>
          </p:cNvPr>
          <p:cNvSpPr/>
          <p:nvPr/>
        </p:nvSpPr>
        <p:spPr>
          <a:xfrm>
            <a:off x="4846165" y="10077260"/>
            <a:ext cx="2926235" cy="1227577"/>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pic>
        <p:nvPicPr>
          <p:cNvPr id="23" name="Picture 22">
            <a:extLst>
              <a:ext uri="{FF2B5EF4-FFF2-40B4-BE49-F238E27FC236}">
                <a16:creationId xmlns:a16="http://schemas.microsoft.com/office/drawing/2014/main" id="{A2F80591-6559-4B10-A8F8-26D24ED4A4F0}"/>
              </a:ext>
            </a:extLst>
          </p:cNvPr>
          <p:cNvPicPr>
            <a:picLocks noChangeAspect="1"/>
          </p:cNvPicPr>
          <p:nvPr/>
        </p:nvPicPr>
        <p:blipFill>
          <a:blip r:embed="rId3" cstate="print">
            <a:extLst>
              <a:ext uri="{28A0092B-C50C-407E-A947-70E740481C1C}">
                <a14:useLocalDpi xmlns:a14="http://schemas.microsoft.com/office/drawing/2010/main" val="0"/>
              </a:ext>
            </a:extLst>
          </a:blip>
          <a:srcRect l="2875" r="2875"/>
          <a:stretch/>
        </p:blipFill>
        <p:spPr>
          <a:xfrm>
            <a:off x="306058" y="8954302"/>
            <a:ext cx="932496" cy="887732"/>
          </a:xfrm>
          <a:prstGeom prst="rect">
            <a:avLst/>
          </a:prstGeom>
        </p:spPr>
      </p:pic>
    </p:spTree>
    <p:extLst>
      <p:ext uri="{BB962C8B-B14F-4D97-AF65-F5344CB8AC3E}">
        <p14:creationId xmlns:p14="http://schemas.microsoft.com/office/powerpoint/2010/main" val="2385217171"/>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userDrawn="1">
  <p:cSld name="abstract bg - plain">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BE599844-B883-4D07-A7C7-9B5DD5E8266F}"/>
              </a:ext>
            </a:extLst>
          </p:cNvPr>
          <p:cNvSpPr>
            <a:spLocks noGrp="1"/>
          </p:cNvSpPr>
          <p:nvPr>
            <p:ph type="sldNum" sz="quarter" idx="4"/>
          </p:nvPr>
        </p:nvSpPr>
        <p:spPr>
          <a:xfrm>
            <a:off x="5229151" y="9330708"/>
            <a:ext cx="1923669" cy="280496"/>
          </a:xfrm>
          <a:prstGeom prst="rect">
            <a:avLst/>
          </a:prstGeom>
        </p:spPr>
        <p:txBody>
          <a:bodyPr anchor="ctr"/>
          <a:lstStyle>
            <a:lvl1pPr algn="r">
              <a:defRPr sz="1400" b="1">
                <a:solidFill>
                  <a:srgbClr val="F9423A"/>
                </a:solidFill>
                <a:latin typeface="Arial" panose="020B0604020202020204" pitchFamily="34" charset="0"/>
                <a:cs typeface="Arial" panose="020B0604020202020204" pitchFamily="34" charset="0"/>
              </a:defRPr>
            </a:lvl1pPr>
          </a:lstStyle>
          <a:p>
            <a:fld id="{AF7947D8-50DE-4BBB-8D34-F6855F960527}" type="slidenum">
              <a:rPr lang="en-CA" smtClean="0"/>
              <a:pPr/>
              <a:t>‹#›</a:t>
            </a:fld>
            <a:endParaRPr lang="en-CA" dirty="0"/>
          </a:p>
        </p:txBody>
      </p:sp>
      <p:pic>
        <p:nvPicPr>
          <p:cNvPr id="7" name="Picture 6" descr="Background pattern&#10;&#10;Description automatically generated">
            <a:extLst>
              <a:ext uri="{FF2B5EF4-FFF2-40B4-BE49-F238E27FC236}">
                <a16:creationId xmlns:a16="http://schemas.microsoft.com/office/drawing/2014/main" id="{EE0FFEE7-4C44-529B-F6DA-52A3030955E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69" t="680" r="51708" b="2637"/>
          <a:stretch/>
        </p:blipFill>
        <p:spPr>
          <a:xfrm>
            <a:off x="0" y="0"/>
            <a:ext cx="7772400" cy="10058400"/>
          </a:xfrm>
          <a:prstGeom prst="rect">
            <a:avLst/>
          </a:prstGeom>
        </p:spPr>
      </p:pic>
      <p:sp>
        <p:nvSpPr>
          <p:cNvPr id="9" name="Rectangle 8">
            <a:extLst>
              <a:ext uri="{FF2B5EF4-FFF2-40B4-BE49-F238E27FC236}">
                <a16:creationId xmlns:a16="http://schemas.microsoft.com/office/drawing/2014/main" id="{8898D98E-1707-2738-017E-C5F134329D8A}"/>
              </a:ext>
            </a:extLst>
          </p:cNvPr>
          <p:cNvSpPr/>
          <p:nvPr userDrawn="1"/>
        </p:nvSpPr>
        <p:spPr>
          <a:xfrm>
            <a:off x="0" y="-1"/>
            <a:ext cx="7772400" cy="10058399"/>
          </a:xfrm>
          <a:prstGeom prst="rect">
            <a:avLst/>
          </a:prstGeom>
          <a:gradFill flip="none" rotWithShape="1">
            <a:gsLst>
              <a:gs pos="0">
                <a:schemeClr val="bg1">
                  <a:alpha val="0"/>
                </a:schemeClr>
              </a:gs>
              <a:gs pos="100000">
                <a:schemeClr val="bg1">
                  <a:alpha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5713578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eam members">
    <p:spTree>
      <p:nvGrpSpPr>
        <p:cNvPr id="1" name=""/>
        <p:cNvGrpSpPr/>
        <p:nvPr/>
      </p:nvGrpSpPr>
      <p:grpSpPr>
        <a:xfrm>
          <a:off x="0" y="0"/>
          <a:ext cx="0" cy="0"/>
          <a:chOff x="0" y="0"/>
          <a:chExt cx="0" cy="0"/>
        </a:xfrm>
      </p:grpSpPr>
      <p:pic>
        <p:nvPicPr>
          <p:cNvPr id="19" name="Picture 18" descr="Background pattern&#10;&#10;Description automatically generated">
            <a:extLst>
              <a:ext uri="{FF2B5EF4-FFF2-40B4-BE49-F238E27FC236}">
                <a16:creationId xmlns:a16="http://schemas.microsoft.com/office/drawing/2014/main" id="{EE791B40-3DE9-430E-9470-A1FECF60CFF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13" b="11413"/>
          <a:stretch/>
        </p:blipFill>
        <p:spPr>
          <a:xfrm>
            <a:off x="0" y="0"/>
            <a:ext cx="7772400" cy="10058400"/>
          </a:xfrm>
          <a:prstGeom prst="rect">
            <a:avLst/>
          </a:prstGeom>
        </p:spPr>
      </p:pic>
      <p:sp>
        <p:nvSpPr>
          <p:cNvPr id="20" name="Rectangle 19">
            <a:extLst>
              <a:ext uri="{FF2B5EF4-FFF2-40B4-BE49-F238E27FC236}">
                <a16:creationId xmlns:a16="http://schemas.microsoft.com/office/drawing/2014/main" id="{A979A2E7-9405-4DBE-8848-A094423CBE74}"/>
              </a:ext>
            </a:extLst>
          </p:cNvPr>
          <p:cNvSpPr/>
          <p:nvPr/>
        </p:nvSpPr>
        <p:spPr>
          <a:xfrm>
            <a:off x="0" y="1"/>
            <a:ext cx="7772400" cy="10058400"/>
          </a:xfrm>
          <a:prstGeom prst="rect">
            <a:avLst/>
          </a:prstGeom>
          <a:gradFill flip="none" rotWithShape="1">
            <a:gsLst>
              <a:gs pos="0">
                <a:schemeClr val="bg1">
                  <a:alpha val="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grpSp>
        <p:nvGrpSpPr>
          <p:cNvPr id="14" name="Group 4">
            <a:extLst>
              <a:ext uri="{FF2B5EF4-FFF2-40B4-BE49-F238E27FC236}">
                <a16:creationId xmlns:a16="http://schemas.microsoft.com/office/drawing/2014/main" id="{395FE947-F0B9-4B7B-98E8-0C2362EE5A00}"/>
              </a:ext>
            </a:extLst>
          </p:cNvPr>
          <p:cNvGrpSpPr>
            <a:grpSpLocks noChangeAspect="1"/>
          </p:cNvGrpSpPr>
          <p:nvPr/>
        </p:nvGrpSpPr>
        <p:grpSpPr bwMode="auto">
          <a:xfrm>
            <a:off x="4929532" y="2148889"/>
            <a:ext cx="4353681" cy="8052877"/>
            <a:chOff x="2744" y="1153"/>
            <a:chExt cx="3219" cy="2588"/>
          </a:xfrm>
        </p:grpSpPr>
        <p:sp>
          <p:nvSpPr>
            <p:cNvPr id="15" name="Freeform 5">
              <a:extLst>
                <a:ext uri="{FF2B5EF4-FFF2-40B4-BE49-F238E27FC236}">
                  <a16:creationId xmlns:a16="http://schemas.microsoft.com/office/drawing/2014/main" id="{4C1C1D52-F4F3-4D12-91C7-6554EE472CE3}"/>
                </a:ext>
              </a:extLst>
            </p:cNvPr>
            <p:cNvSpPr>
              <a:spLocks/>
            </p:cNvSpPr>
            <p:nvPr/>
          </p:nvSpPr>
          <p:spPr bwMode="auto">
            <a:xfrm>
              <a:off x="3720" y="1706"/>
              <a:ext cx="2243" cy="2033"/>
            </a:xfrm>
            <a:custGeom>
              <a:avLst/>
              <a:gdLst>
                <a:gd name="T0" fmla="*/ 108 w 944"/>
                <a:gd name="T1" fmla="*/ 575 h 855"/>
                <a:gd name="T2" fmla="*/ 186 w 944"/>
                <a:gd name="T3" fmla="*/ 695 h 855"/>
                <a:gd name="T4" fmla="*/ 478 w 944"/>
                <a:gd name="T5" fmla="*/ 671 h 855"/>
                <a:gd name="T6" fmla="*/ 742 w 944"/>
                <a:gd name="T7" fmla="*/ 392 h 855"/>
                <a:gd name="T8" fmla="*/ 874 w 944"/>
                <a:gd name="T9" fmla="*/ 106 h 855"/>
                <a:gd name="T10" fmla="*/ 877 w 944"/>
                <a:gd name="T11" fmla="*/ 29 h 855"/>
                <a:gd name="T12" fmla="*/ 917 w 944"/>
                <a:gd name="T13" fmla="*/ 3 h 855"/>
                <a:gd name="T14" fmla="*/ 937 w 944"/>
                <a:gd name="T15" fmla="*/ 23 h 855"/>
                <a:gd name="T16" fmla="*/ 937 w 944"/>
                <a:gd name="T17" fmla="*/ 161 h 855"/>
                <a:gd name="T18" fmla="*/ 768 w 944"/>
                <a:gd name="T19" fmla="*/ 531 h 855"/>
                <a:gd name="T20" fmla="*/ 305 w 944"/>
                <a:gd name="T21" fmla="*/ 852 h 855"/>
                <a:gd name="T22" fmla="*/ 77 w 944"/>
                <a:gd name="T23" fmla="*/ 785 h 855"/>
                <a:gd name="T24" fmla="*/ 5 w 944"/>
                <a:gd name="T25" fmla="*/ 616 h 855"/>
                <a:gd name="T26" fmla="*/ 40 w 944"/>
                <a:gd name="T27" fmla="*/ 497 h 855"/>
                <a:gd name="T28" fmla="*/ 109 w 944"/>
                <a:gd name="T29" fmla="*/ 428 h 855"/>
                <a:gd name="T30" fmla="*/ 147 w 944"/>
                <a:gd name="T31" fmla="*/ 450 h 855"/>
                <a:gd name="T32" fmla="*/ 108 w 944"/>
                <a:gd name="T33" fmla="*/ 575 h 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44" h="855">
                  <a:moveTo>
                    <a:pt x="108" y="575"/>
                  </a:moveTo>
                  <a:cubicBezTo>
                    <a:pt x="106" y="628"/>
                    <a:pt x="135" y="663"/>
                    <a:pt x="186" y="695"/>
                  </a:cubicBezTo>
                  <a:cubicBezTo>
                    <a:pt x="291" y="762"/>
                    <a:pt x="387" y="723"/>
                    <a:pt x="478" y="671"/>
                  </a:cubicBezTo>
                  <a:cubicBezTo>
                    <a:pt x="527" y="642"/>
                    <a:pt x="649" y="526"/>
                    <a:pt x="742" y="392"/>
                  </a:cubicBezTo>
                  <a:cubicBezTo>
                    <a:pt x="834" y="258"/>
                    <a:pt x="865" y="156"/>
                    <a:pt x="874" y="106"/>
                  </a:cubicBezTo>
                  <a:cubicBezTo>
                    <a:pt x="884" y="56"/>
                    <a:pt x="868" y="58"/>
                    <a:pt x="877" y="29"/>
                  </a:cubicBezTo>
                  <a:cubicBezTo>
                    <a:pt x="882" y="0"/>
                    <a:pt x="911" y="2"/>
                    <a:pt x="917" y="3"/>
                  </a:cubicBezTo>
                  <a:cubicBezTo>
                    <a:pt x="925" y="5"/>
                    <a:pt x="937" y="16"/>
                    <a:pt x="937" y="23"/>
                  </a:cubicBezTo>
                  <a:cubicBezTo>
                    <a:pt x="944" y="69"/>
                    <a:pt x="944" y="115"/>
                    <a:pt x="937" y="161"/>
                  </a:cubicBezTo>
                  <a:cubicBezTo>
                    <a:pt x="926" y="230"/>
                    <a:pt x="906" y="351"/>
                    <a:pt x="768" y="531"/>
                  </a:cubicBezTo>
                  <a:cubicBezTo>
                    <a:pt x="709" y="608"/>
                    <a:pt x="520" y="844"/>
                    <a:pt x="305" y="852"/>
                  </a:cubicBezTo>
                  <a:cubicBezTo>
                    <a:pt x="236" y="855"/>
                    <a:pt x="149" y="851"/>
                    <a:pt x="77" y="785"/>
                  </a:cubicBezTo>
                  <a:cubicBezTo>
                    <a:pt x="4" y="719"/>
                    <a:pt x="0" y="646"/>
                    <a:pt x="5" y="616"/>
                  </a:cubicBezTo>
                  <a:cubicBezTo>
                    <a:pt x="13" y="563"/>
                    <a:pt x="23" y="527"/>
                    <a:pt x="40" y="497"/>
                  </a:cubicBezTo>
                  <a:cubicBezTo>
                    <a:pt x="57" y="467"/>
                    <a:pt x="88" y="442"/>
                    <a:pt x="109" y="428"/>
                  </a:cubicBezTo>
                  <a:cubicBezTo>
                    <a:pt x="147" y="405"/>
                    <a:pt x="162" y="433"/>
                    <a:pt x="147" y="450"/>
                  </a:cubicBezTo>
                  <a:cubicBezTo>
                    <a:pt x="132" y="467"/>
                    <a:pt x="109" y="521"/>
                    <a:pt x="108" y="575"/>
                  </a:cubicBezTo>
                  <a:close/>
                </a:path>
              </a:pathLst>
            </a:custGeom>
            <a:solidFill>
              <a:srgbClr val="339DBD">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6" name="Freeform 6">
              <a:extLst>
                <a:ext uri="{FF2B5EF4-FFF2-40B4-BE49-F238E27FC236}">
                  <a16:creationId xmlns:a16="http://schemas.microsoft.com/office/drawing/2014/main" id="{079EFD93-2293-4493-95D8-6E6EC330860A}"/>
                </a:ext>
              </a:extLst>
            </p:cNvPr>
            <p:cNvSpPr>
              <a:spLocks/>
            </p:cNvSpPr>
            <p:nvPr/>
          </p:nvSpPr>
          <p:spPr bwMode="auto">
            <a:xfrm>
              <a:off x="2879" y="2225"/>
              <a:ext cx="1169" cy="1516"/>
            </a:xfrm>
            <a:custGeom>
              <a:avLst/>
              <a:gdLst>
                <a:gd name="T0" fmla="*/ 194 w 492"/>
                <a:gd name="T1" fmla="*/ 551 h 638"/>
                <a:gd name="T2" fmla="*/ 239 w 492"/>
                <a:gd name="T3" fmla="*/ 620 h 638"/>
                <a:gd name="T4" fmla="*/ 238 w 492"/>
                <a:gd name="T5" fmla="*/ 635 h 638"/>
                <a:gd name="T6" fmla="*/ 231 w 492"/>
                <a:gd name="T7" fmla="*/ 638 h 638"/>
                <a:gd name="T8" fmla="*/ 33 w 492"/>
                <a:gd name="T9" fmla="*/ 638 h 638"/>
                <a:gd name="T10" fmla="*/ 3 w 492"/>
                <a:gd name="T11" fmla="*/ 614 h 638"/>
                <a:gd name="T12" fmla="*/ 4 w 492"/>
                <a:gd name="T13" fmla="*/ 523 h 638"/>
                <a:gd name="T14" fmla="*/ 98 w 492"/>
                <a:gd name="T15" fmla="*/ 237 h 638"/>
                <a:gd name="T16" fmla="*/ 320 w 492"/>
                <a:gd name="T17" fmla="*/ 34 h 638"/>
                <a:gd name="T18" fmla="*/ 455 w 492"/>
                <a:gd name="T19" fmla="*/ 6 h 638"/>
                <a:gd name="T20" fmla="*/ 490 w 492"/>
                <a:gd name="T21" fmla="*/ 26 h 638"/>
                <a:gd name="T22" fmla="*/ 478 w 492"/>
                <a:gd name="T23" fmla="*/ 59 h 638"/>
                <a:gd name="T24" fmla="*/ 404 w 492"/>
                <a:gd name="T25" fmla="*/ 92 h 638"/>
                <a:gd name="T26" fmla="*/ 229 w 492"/>
                <a:gd name="T27" fmla="*/ 274 h 638"/>
                <a:gd name="T28" fmla="*/ 194 w 492"/>
                <a:gd name="T29" fmla="*/ 551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2" h="638">
                  <a:moveTo>
                    <a:pt x="194" y="551"/>
                  </a:moveTo>
                  <a:cubicBezTo>
                    <a:pt x="201" y="574"/>
                    <a:pt x="223" y="602"/>
                    <a:pt x="239" y="620"/>
                  </a:cubicBezTo>
                  <a:cubicBezTo>
                    <a:pt x="243" y="624"/>
                    <a:pt x="243" y="631"/>
                    <a:pt x="238" y="635"/>
                  </a:cubicBezTo>
                  <a:cubicBezTo>
                    <a:pt x="236" y="637"/>
                    <a:pt x="233" y="638"/>
                    <a:pt x="231" y="638"/>
                  </a:cubicBezTo>
                  <a:cubicBezTo>
                    <a:pt x="33" y="638"/>
                    <a:pt x="33" y="638"/>
                    <a:pt x="33" y="638"/>
                  </a:cubicBezTo>
                  <a:cubicBezTo>
                    <a:pt x="33" y="638"/>
                    <a:pt x="6" y="637"/>
                    <a:pt x="3" y="614"/>
                  </a:cubicBezTo>
                  <a:cubicBezTo>
                    <a:pt x="0" y="584"/>
                    <a:pt x="0" y="553"/>
                    <a:pt x="4" y="523"/>
                  </a:cubicBezTo>
                  <a:cubicBezTo>
                    <a:pt x="9" y="471"/>
                    <a:pt x="44" y="328"/>
                    <a:pt x="98" y="237"/>
                  </a:cubicBezTo>
                  <a:cubicBezTo>
                    <a:pt x="152" y="147"/>
                    <a:pt x="240" y="66"/>
                    <a:pt x="320" y="34"/>
                  </a:cubicBezTo>
                  <a:cubicBezTo>
                    <a:pt x="379" y="10"/>
                    <a:pt x="426" y="0"/>
                    <a:pt x="455" y="6"/>
                  </a:cubicBezTo>
                  <a:cubicBezTo>
                    <a:pt x="485" y="12"/>
                    <a:pt x="487" y="17"/>
                    <a:pt x="490" y="26"/>
                  </a:cubicBezTo>
                  <a:cubicBezTo>
                    <a:pt x="492" y="31"/>
                    <a:pt x="487" y="49"/>
                    <a:pt x="478" y="59"/>
                  </a:cubicBezTo>
                  <a:cubicBezTo>
                    <a:pt x="470" y="68"/>
                    <a:pt x="433" y="77"/>
                    <a:pt x="404" y="92"/>
                  </a:cubicBezTo>
                  <a:cubicBezTo>
                    <a:pt x="377" y="106"/>
                    <a:pt x="293" y="134"/>
                    <a:pt x="229" y="274"/>
                  </a:cubicBezTo>
                  <a:cubicBezTo>
                    <a:pt x="166" y="414"/>
                    <a:pt x="182" y="514"/>
                    <a:pt x="194" y="551"/>
                  </a:cubicBezTo>
                  <a:close/>
                </a:path>
              </a:pathLst>
            </a:custGeom>
            <a:solidFill>
              <a:srgbClr val="0084AD">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7" name="Freeform 7">
              <a:extLst>
                <a:ext uri="{FF2B5EF4-FFF2-40B4-BE49-F238E27FC236}">
                  <a16:creationId xmlns:a16="http://schemas.microsoft.com/office/drawing/2014/main" id="{78B6C208-62F5-476B-9DA0-1DECD095835F}"/>
                </a:ext>
              </a:extLst>
            </p:cNvPr>
            <p:cNvSpPr>
              <a:spLocks/>
            </p:cNvSpPr>
            <p:nvPr/>
          </p:nvSpPr>
          <p:spPr bwMode="auto">
            <a:xfrm>
              <a:off x="2744" y="1153"/>
              <a:ext cx="2364" cy="761"/>
            </a:xfrm>
            <a:custGeom>
              <a:avLst/>
              <a:gdLst>
                <a:gd name="T0" fmla="*/ 26 w 995"/>
                <a:gd name="T1" fmla="*/ 116 h 320"/>
                <a:gd name="T2" fmla="*/ 134 w 995"/>
                <a:gd name="T3" fmla="*/ 59 h 320"/>
                <a:gd name="T4" fmla="*/ 456 w 995"/>
                <a:gd name="T5" fmla="*/ 0 h 320"/>
                <a:gd name="T6" fmla="*/ 852 w 995"/>
                <a:gd name="T7" fmla="*/ 125 h 320"/>
                <a:gd name="T8" fmla="*/ 913 w 995"/>
                <a:gd name="T9" fmla="*/ 175 h 320"/>
                <a:gd name="T10" fmla="*/ 975 w 995"/>
                <a:gd name="T11" fmla="*/ 235 h 320"/>
                <a:gd name="T12" fmla="*/ 993 w 995"/>
                <a:gd name="T13" fmla="*/ 274 h 320"/>
                <a:gd name="T14" fmla="*/ 960 w 995"/>
                <a:gd name="T15" fmla="*/ 300 h 320"/>
                <a:gd name="T16" fmla="*/ 888 w 995"/>
                <a:gd name="T17" fmla="*/ 274 h 320"/>
                <a:gd name="T18" fmla="*/ 765 w 995"/>
                <a:gd name="T19" fmla="*/ 188 h 320"/>
                <a:gd name="T20" fmla="*/ 418 w 995"/>
                <a:gd name="T21" fmla="*/ 132 h 320"/>
                <a:gd name="T22" fmla="*/ 172 w 995"/>
                <a:gd name="T23" fmla="*/ 227 h 320"/>
                <a:gd name="T24" fmla="*/ 71 w 995"/>
                <a:gd name="T25" fmla="*/ 310 h 320"/>
                <a:gd name="T26" fmla="*/ 39 w 995"/>
                <a:gd name="T27" fmla="*/ 315 h 320"/>
                <a:gd name="T28" fmla="*/ 23 w 995"/>
                <a:gd name="T29" fmla="*/ 290 h 320"/>
                <a:gd name="T30" fmla="*/ 3 w 995"/>
                <a:gd name="T31" fmla="*/ 194 h 320"/>
                <a:gd name="T32" fmla="*/ 0 w 995"/>
                <a:gd name="T33" fmla="*/ 155 h 320"/>
                <a:gd name="T34" fmla="*/ 26 w 995"/>
                <a:gd name="T35" fmla="*/ 11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5" h="320">
                  <a:moveTo>
                    <a:pt x="26" y="116"/>
                  </a:moveTo>
                  <a:cubicBezTo>
                    <a:pt x="61" y="95"/>
                    <a:pt x="97" y="76"/>
                    <a:pt x="134" y="59"/>
                  </a:cubicBezTo>
                  <a:cubicBezTo>
                    <a:pt x="177" y="41"/>
                    <a:pt x="259" y="0"/>
                    <a:pt x="456" y="0"/>
                  </a:cubicBezTo>
                  <a:cubicBezTo>
                    <a:pt x="653" y="0"/>
                    <a:pt x="776" y="68"/>
                    <a:pt x="852" y="125"/>
                  </a:cubicBezTo>
                  <a:cubicBezTo>
                    <a:pt x="872" y="140"/>
                    <a:pt x="895" y="159"/>
                    <a:pt x="913" y="175"/>
                  </a:cubicBezTo>
                  <a:cubicBezTo>
                    <a:pt x="936" y="195"/>
                    <a:pt x="953" y="214"/>
                    <a:pt x="975" y="235"/>
                  </a:cubicBezTo>
                  <a:cubicBezTo>
                    <a:pt x="985" y="244"/>
                    <a:pt x="995" y="262"/>
                    <a:pt x="993" y="274"/>
                  </a:cubicBezTo>
                  <a:cubicBezTo>
                    <a:pt x="992" y="285"/>
                    <a:pt x="973" y="296"/>
                    <a:pt x="960" y="300"/>
                  </a:cubicBezTo>
                  <a:cubicBezTo>
                    <a:pt x="931" y="309"/>
                    <a:pt x="912" y="297"/>
                    <a:pt x="888" y="274"/>
                  </a:cubicBezTo>
                  <a:cubicBezTo>
                    <a:pt x="852" y="238"/>
                    <a:pt x="811" y="209"/>
                    <a:pt x="765" y="188"/>
                  </a:cubicBezTo>
                  <a:cubicBezTo>
                    <a:pt x="657" y="137"/>
                    <a:pt x="537" y="118"/>
                    <a:pt x="418" y="132"/>
                  </a:cubicBezTo>
                  <a:cubicBezTo>
                    <a:pt x="321" y="145"/>
                    <a:pt x="233" y="192"/>
                    <a:pt x="172" y="227"/>
                  </a:cubicBezTo>
                  <a:cubicBezTo>
                    <a:pt x="110" y="262"/>
                    <a:pt x="86" y="296"/>
                    <a:pt x="71" y="310"/>
                  </a:cubicBezTo>
                  <a:cubicBezTo>
                    <a:pt x="62" y="318"/>
                    <a:pt x="50" y="320"/>
                    <a:pt x="39" y="315"/>
                  </a:cubicBezTo>
                  <a:cubicBezTo>
                    <a:pt x="27" y="308"/>
                    <a:pt x="23" y="290"/>
                    <a:pt x="23" y="290"/>
                  </a:cubicBezTo>
                  <a:cubicBezTo>
                    <a:pt x="3" y="194"/>
                    <a:pt x="3" y="194"/>
                    <a:pt x="3" y="194"/>
                  </a:cubicBezTo>
                  <a:cubicBezTo>
                    <a:pt x="3" y="194"/>
                    <a:pt x="1" y="168"/>
                    <a:pt x="0" y="155"/>
                  </a:cubicBezTo>
                  <a:cubicBezTo>
                    <a:pt x="0" y="136"/>
                    <a:pt x="26" y="116"/>
                    <a:pt x="26" y="116"/>
                  </a:cubicBezTo>
                  <a:close/>
                </a:path>
              </a:pathLst>
            </a:custGeom>
            <a:solidFill>
              <a:srgbClr val="B4E0F6">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8" name="Freeform 8">
              <a:extLst>
                <a:ext uri="{FF2B5EF4-FFF2-40B4-BE49-F238E27FC236}">
                  <a16:creationId xmlns:a16="http://schemas.microsoft.com/office/drawing/2014/main" id="{782E27D4-F615-451F-926F-5712D13F495F}"/>
                </a:ext>
              </a:extLst>
            </p:cNvPr>
            <p:cNvSpPr>
              <a:spLocks/>
            </p:cNvSpPr>
            <p:nvPr/>
          </p:nvSpPr>
          <p:spPr bwMode="auto">
            <a:xfrm>
              <a:off x="3670" y="1713"/>
              <a:ext cx="1295" cy="1313"/>
            </a:xfrm>
            <a:custGeom>
              <a:avLst/>
              <a:gdLst>
                <a:gd name="T0" fmla="*/ 370 w 545"/>
                <a:gd name="T1" fmla="*/ 208 h 552"/>
                <a:gd name="T2" fmla="*/ 211 w 545"/>
                <a:gd name="T3" fmla="*/ 100 h 552"/>
                <a:gd name="T4" fmla="*/ 70 w 545"/>
                <a:gd name="T5" fmla="*/ 73 h 552"/>
                <a:gd name="T6" fmla="*/ 13 w 545"/>
                <a:gd name="T7" fmla="*/ 45 h 552"/>
                <a:gd name="T8" fmla="*/ 48 w 545"/>
                <a:gd name="T9" fmla="*/ 0 h 552"/>
                <a:gd name="T10" fmla="*/ 319 w 545"/>
                <a:gd name="T11" fmla="*/ 57 h 552"/>
                <a:gd name="T12" fmla="*/ 536 w 545"/>
                <a:gd name="T13" fmla="*/ 298 h 552"/>
                <a:gd name="T14" fmla="*/ 528 w 545"/>
                <a:gd name="T15" fmla="*/ 447 h 552"/>
                <a:gd name="T16" fmla="*/ 474 w 545"/>
                <a:gd name="T17" fmla="*/ 525 h 552"/>
                <a:gd name="T18" fmla="*/ 412 w 545"/>
                <a:gd name="T19" fmla="*/ 550 h 552"/>
                <a:gd name="T20" fmla="*/ 331 w 545"/>
                <a:gd name="T21" fmla="*/ 522 h 552"/>
                <a:gd name="T22" fmla="*/ 318 w 545"/>
                <a:gd name="T23" fmla="*/ 482 h 552"/>
                <a:gd name="T24" fmla="*/ 352 w 545"/>
                <a:gd name="T25" fmla="*/ 436 h 552"/>
                <a:gd name="T26" fmla="*/ 370 w 545"/>
                <a:gd name="T27" fmla="*/ 20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5" h="552">
                  <a:moveTo>
                    <a:pt x="370" y="208"/>
                  </a:moveTo>
                  <a:cubicBezTo>
                    <a:pt x="320" y="141"/>
                    <a:pt x="266" y="121"/>
                    <a:pt x="211" y="100"/>
                  </a:cubicBezTo>
                  <a:cubicBezTo>
                    <a:pt x="157" y="79"/>
                    <a:pt x="70" y="73"/>
                    <a:pt x="70" y="73"/>
                  </a:cubicBezTo>
                  <a:cubicBezTo>
                    <a:pt x="70" y="73"/>
                    <a:pt x="24" y="72"/>
                    <a:pt x="13" y="45"/>
                  </a:cubicBezTo>
                  <a:cubicBezTo>
                    <a:pt x="6" y="29"/>
                    <a:pt x="0" y="0"/>
                    <a:pt x="48" y="0"/>
                  </a:cubicBezTo>
                  <a:cubicBezTo>
                    <a:pt x="79" y="0"/>
                    <a:pt x="219" y="8"/>
                    <a:pt x="319" y="57"/>
                  </a:cubicBezTo>
                  <a:cubicBezTo>
                    <a:pt x="414" y="104"/>
                    <a:pt x="521" y="203"/>
                    <a:pt x="536" y="298"/>
                  </a:cubicBezTo>
                  <a:cubicBezTo>
                    <a:pt x="544" y="349"/>
                    <a:pt x="545" y="400"/>
                    <a:pt x="528" y="447"/>
                  </a:cubicBezTo>
                  <a:cubicBezTo>
                    <a:pt x="516" y="481"/>
                    <a:pt x="502" y="499"/>
                    <a:pt x="474" y="525"/>
                  </a:cubicBezTo>
                  <a:cubicBezTo>
                    <a:pt x="456" y="540"/>
                    <a:pt x="435" y="548"/>
                    <a:pt x="412" y="550"/>
                  </a:cubicBezTo>
                  <a:cubicBezTo>
                    <a:pt x="392" y="552"/>
                    <a:pt x="354" y="550"/>
                    <a:pt x="331" y="522"/>
                  </a:cubicBezTo>
                  <a:cubicBezTo>
                    <a:pt x="317" y="504"/>
                    <a:pt x="314" y="493"/>
                    <a:pt x="318" y="482"/>
                  </a:cubicBezTo>
                  <a:cubicBezTo>
                    <a:pt x="323" y="465"/>
                    <a:pt x="340" y="451"/>
                    <a:pt x="352" y="436"/>
                  </a:cubicBezTo>
                  <a:cubicBezTo>
                    <a:pt x="407" y="369"/>
                    <a:pt x="421" y="275"/>
                    <a:pt x="370" y="208"/>
                  </a:cubicBezTo>
                  <a:close/>
                </a:path>
              </a:pathLst>
            </a:custGeom>
            <a:solidFill>
              <a:srgbClr val="74C7E0">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grpSp>
      <p:sp>
        <p:nvSpPr>
          <p:cNvPr id="7" name="Slide Number Placeholder 6">
            <a:extLst>
              <a:ext uri="{FF2B5EF4-FFF2-40B4-BE49-F238E27FC236}">
                <a16:creationId xmlns:a16="http://schemas.microsoft.com/office/drawing/2014/main" id="{3213FC8D-7A54-4DB8-B2FC-2F09594469B7}"/>
              </a:ext>
            </a:extLst>
          </p:cNvPr>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AF7947D8-50DE-4BBB-8D34-F6855F960527}" type="slidenum">
              <a:rPr lang="en-US" smtClean="0"/>
              <a:pPr/>
              <a:t>‹#›</a:t>
            </a:fld>
            <a:endParaRPr lang="en-US"/>
          </a:p>
        </p:txBody>
      </p:sp>
      <p:sp>
        <p:nvSpPr>
          <p:cNvPr id="8" name="Title 1">
            <a:extLst>
              <a:ext uri="{FF2B5EF4-FFF2-40B4-BE49-F238E27FC236}">
                <a16:creationId xmlns:a16="http://schemas.microsoft.com/office/drawing/2014/main" id="{A542C2B1-573A-40B7-99AA-72C752939BB7}"/>
              </a:ext>
            </a:extLst>
          </p:cNvPr>
          <p:cNvSpPr>
            <a:spLocks noGrp="1"/>
          </p:cNvSpPr>
          <p:nvPr>
            <p:ph type="title" hasCustomPrompt="1"/>
          </p:nvPr>
        </p:nvSpPr>
        <p:spPr>
          <a:xfrm>
            <a:off x="306059" y="535530"/>
            <a:ext cx="7160537" cy="1944159"/>
          </a:xfrm>
        </p:spPr>
        <p:txBody>
          <a:bodyPr>
            <a:noAutofit/>
          </a:bodyPr>
          <a:lstStyle>
            <a:lvl1pPr>
              <a:defRPr>
                <a:solidFill>
                  <a:schemeClr val="tx2"/>
                </a:solidFill>
                <a:latin typeface="Calibri" panose="020F0502020204030204" pitchFamily="34" charset="0"/>
                <a:cs typeface="Calibri" panose="020F0502020204030204" pitchFamily="34" charset="0"/>
              </a:defRPr>
            </a:lvl1pPr>
          </a:lstStyle>
          <a:p>
            <a:r>
              <a:rPr kumimoji="0" lang="en-US" sz="2475" b="1" i="0" u="none" strike="noStrike" kern="1200" cap="none" spc="0" normalizeH="0" baseline="0" noProof="0">
                <a:ln>
                  <a:noFill/>
                </a:ln>
                <a:solidFill>
                  <a:srgbClr val="0080A7"/>
                </a:solidFill>
                <a:effectLst/>
                <a:uLnTx/>
                <a:uFillTx/>
                <a:latin typeface="Calibri" panose="020F0502020204030204" pitchFamily="34" charset="0"/>
                <a:ea typeface="+mj-ea"/>
                <a:cs typeface="Calibri" panose="020F0502020204030204" pitchFamily="34" charset="0"/>
              </a:rPr>
              <a:t>Title</a:t>
            </a:r>
            <a:endParaRPr lang="en-CA"/>
          </a:p>
        </p:txBody>
      </p:sp>
      <p:sp>
        <p:nvSpPr>
          <p:cNvPr id="9" name="Picture Placeholder 8">
            <a:extLst>
              <a:ext uri="{FF2B5EF4-FFF2-40B4-BE49-F238E27FC236}">
                <a16:creationId xmlns:a16="http://schemas.microsoft.com/office/drawing/2014/main" id="{14784AA1-6D13-4986-AEDB-7AE2D6DFDD7E}"/>
              </a:ext>
            </a:extLst>
          </p:cNvPr>
          <p:cNvSpPr>
            <a:spLocks noGrp="1"/>
          </p:cNvSpPr>
          <p:nvPr>
            <p:ph type="pic" sz="quarter" idx="11"/>
          </p:nvPr>
        </p:nvSpPr>
        <p:spPr>
          <a:xfrm>
            <a:off x="306291" y="2715932"/>
            <a:ext cx="1252835" cy="2884394"/>
          </a:xfrm>
          <a:prstGeom prst="rect">
            <a:avLst/>
          </a:prstGeom>
        </p:spPr>
        <p:txBody>
          <a:bodyPr/>
          <a:lstStyle>
            <a:lvl1pPr marL="0" indent="0">
              <a:buNone/>
              <a:defRPr sz="1013">
                <a:solidFill>
                  <a:srgbClr val="B4E0F6"/>
                </a:solidFill>
              </a:defRPr>
            </a:lvl1pPr>
          </a:lstStyle>
          <a:p>
            <a:r>
              <a:rPr lang="en-US"/>
              <a:t>Click icon to add picture</a:t>
            </a:r>
            <a:endParaRPr lang="en-CA"/>
          </a:p>
        </p:txBody>
      </p:sp>
      <p:sp>
        <p:nvSpPr>
          <p:cNvPr id="10" name="Picture Placeholder 8">
            <a:extLst>
              <a:ext uri="{FF2B5EF4-FFF2-40B4-BE49-F238E27FC236}">
                <a16:creationId xmlns:a16="http://schemas.microsoft.com/office/drawing/2014/main" id="{5F5A4985-C09E-4964-9E98-190FAB965739}"/>
              </a:ext>
            </a:extLst>
          </p:cNvPr>
          <p:cNvSpPr>
            <a:spLocks noGrp="1"/>
          </p:cNvSpPr>
          <p:nvPr>
            <p:ph type="pic" sz="quarter" idx="12"/>
          </p:nvPr>
        </p:nvSpPr>
        <p:spPr>
          <a:xfrm>
            <a:off x="1783038" y="2715932"/>
            <a:ext cx="1252835" cy="2884394"/>
          </a:xfrm>
          <a:prstGeom prst="rect">
            <a:avLst/>
          </a:prstGeom>
        </p:spPr>
        <p:txBody>
          <a:bodyPr/>
          <a:lstStyle>
            <a:lvl1pPr marL="0" indent="0">
              <a:buNone/>
              <a:defRPr sz="1013">
                <a:solidFill>
                  <a:srgbClr val="B4E0F6"/>
                </a:solidFill>
              </a:defRPr>
            </a:lvl1pPr>
          </a:lstStyle>
          <a:p>
            <a:r>
              <a:rPr lang="en-US"/>
              <a:t>Click icon to add picture</a:t>
            </a:r>
            <a:endParaRPr lang="en-CA"/>
          </a:p>
        </p:txBody>
      </p:sp>
      <p:sp>
        <p:nvSpPr>
          <p:cNvPr id="11" name="Picture Placeholder 8">
            <a:extLst>
              <a:ext uri="{FF2B5EF4-FFF2-40B4-BE49-F238E27FC236}">
                <a16:creationId xmlns:a16="http://schemas.microsoft.com/office/drawing/2014/main" id="{F098D59A-0CDA-4ED8-9EE7-7E113DE6E87B}"/>
              </a:ext>
            </a:extLst>
          </p:cNvPr>
          <p:cNvSpPr>
            <a:spLocks noGrp="1"/>
          </p:cNvSpPr>
          <p:nvPr>
            <p:ph type="pic" sz="quarter" idx="13"/>
          </p:nvPr>
        </p:nvSpPr>
        <p:spPr>
          <a:xfrm>
            <a:off x="3259785" y="2715932"/>
            <a:ext cx="1252835" cy="2884394"/>
          </a:xfrm>
          <a:prstGeom prst="rect">
            <a:avLst/>
          </a:prstGeom>
        </p:spPr>
        <p:txBody>
          <a:bodyPr/>
          <a:lstStyle>
            <a:lvl1pPr marL="0" indent="0">
              <a:buNone/>
              <a:defRPr sz="1013">
                <a:solidFill>
                  <a:srgbClr val="B4E0F6"/>
                </a:solidFill>
              </a:defRPr>
            </a:lvl1pPr>
          </a:lstStyle>
          <a:p>
            <a:r>
              <a:rPr lang="en-US"/>
              <a:t>Click icon to add picture</a:t>
            </a:r>
            <a:endParaRPr lang="en-CA"/>
          </a:p>
        </p:txBody>
      </p:sp>
      <p:sp>
        <p:nvSpPr>
          <p:cNvPr id="12" name="Picture Placeholder 8">
            <a:extLst>
              <a:ext uri="{FF2B5EF4-FFF2-40B4-BE49-F238E27FC236}">
                <a16:creationId xmlns:a16="http://schemas.microsoft.com/office/drawing/2014/main" id="{35EBD6B4-377B-475E-AAEB-C796D8F7AFF2}"/>
              </a:ext>
            </a:extLst>
          </p:cNvPr>
          <p:cNvSpPr>
            <a:spLocks noGrp="1"/>
          </p:cNvSpPr>
          <p:nvPr>
            <p:ph type="pic" sz="quarter" idx="14"/>
          </p:nvPr>
        </p:nvSpPr>
        <p:spPr>
          <a:xfrm>
            <a:off x="4736532" y="2715932"/>
            <a:ext cx="1252835" cy="2884394"/>
          </a:xfrm>
          <a:prstGeom prst="rect">
            <a:avLst/>
          </a:prstGeom>
        </p:spPr>
        <p:txBody>
          <a:bodyPr/>
          <a:lstStyle>
            <a:lvl1pPr marL="0" indent="0">
              <a:buNone/>
              <a:defRPr sz="1013">
                <a:solidFill>
                  <a:srgbClr val="B4E0F6"/>
                </a:solidFill>
              </a:defRPr>
            </a:lvl1pPr>
          </a:lstStyle>
          <a:p>
            <a:r>
              <a:rPr lang="en-US"/>
              <a:t>Click icon to add picture</a:t>
            </a:r>
            <a:endParaRPr lang="en-CA"/>
          </a:p>
        </p:txBody>
      </p:sp>
      <p:sp>
        <p:nvSpPr>
          <p:cNvPr id="13" name="Picture Placeholder 8">
            <a:extLst>
              <a:ext uri="{FF2B5EF4-FFF2-40B4-BE49-F238E27FC236}">
                <a16:creationId xmlns:a16="http://schemas.microsoft.com/office/drawing/2014/main" id="{C5D456AE-2C56-4F68-B7CF-3F4EBF064F09}"/>
              </a:ext>
            </a:extLst>
          </p:cNvPr>
          <p:cNvSpPr>
            <a:spLocks noGrp="1"/>
          </p:cNvSpPr>
          <p:nvPr>
            <p:ph type="pic" sz="quarter" idx="15"/>
          </p:nvPr>
        </p:nvSpPr>
        <p:spPr>
          <a:xfrm>
            <a:off x="6213279" y="2715932"/>
            <a:ext cx="1252835" cy="2884394"/>
          </a:xfrm>
          <a:prstGeom prst="rect">
            <a:avLst/>
          </a:prstGeom>
        </p:spPr>
        <p:txBody>
          <a:bodyPr/>
          <a:lstStyle>
            <a:lvl1pPr marL="0" indent="0">
              <a:buNone/>
              <a:defRPr sz="1013">
                <a:solidFill>
                  <a:srgbClr val="B4E0F6"/>
                </a:solidFill>
              </a:defRPr>
            </a:lvl1pPr>
          </a:lstStyle>
          <a:p>
            <a:r>
              <a:rPr lang="en-US"/>
              <a:t>Click icon to add picture</a:t>
            </a:r>
            <a:endParaRPr lang="en-CA"/>
          </a:p>
        </p:txBody>
      </p:sp>
      <p:sp>
        <p:nvSpPr>
          <p:cNvPr id="21" name="Rectangle 20">
            <a:extLst>
              <a:ext uri="{FF2B5EF4-FFF2-40B4-BE49-F238E27FC236}">
                <a16:creationId xmlns:a16="http://schemas.microsoft.com/office/drawing/2014/main" id="{E57789EF-479A-4E59-8083-1CE0B203448B}"/>
              </a:ext>
            </a:extLst>
          </p:cNvPr>
          <p:cNvSpPr/>
          <p:nvPr/>
        </p:nvSpPr>
        <p:spPr>
          <a:xfrm>
            <a:off x="7772402" y="931490"/>
            <a:ext cx="1510811" cy="9339911"/>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
        <p:nvSpPr>
          <p:cNvPr id="22" name="Rectangle 21">
            <a:extLst>
              <a:ext uri="{FF2B5EF4-FFF2-40B4-BE49-F238E27FC236}">
                <a16:creationId xmlns:a16="http://schemas.microsoft.com/office/drawing/2014/main" id="{EB4F7EFB-F89A-43A9-B31C-DB00E3F14329}"/>
              </a:ext>
            </a:extLst>
          </p:cNvPr>
          <p:cNvSpPr/>
          <p:nvPr/>
        </p:nvSpPr>
        <p:spPr>
          <a:xfrm>
            <a:off x="4846165" y="10077260"/>
            <a:ext cx="2926235" cy="1227577"/>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Tree>
    <p:extLst>
      <p:ext uri="{BB962C8B-B14F-4D97-AF65-F5344CB8AC3E}">
        <p14:creationId xmlns:p14="http://schemas.microsoft.com/office/powerpoint/2010/main" val="984835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Blank with logo">
    <p:spTree>
      <p:nvGrpSpPr>
        <p:cNvPr id="1" name=""/>
        <p:cNvGrpSpPr/>
        <p:nvPr/>
      </p:nvGrpSpPr>
      <p:grpSpPr>
        <a:xfrm>
          <a:off x="0" y="0"/>
          <a:ext cx="0" cy="0"/>
          <a:chOff x="0" y="0"/>
          <a:chExt cx="0" cy="0"/>
        </a:xfrm>
      </p:grpSpPr>
      <p:grpSp>
        <p:nvGrpSpPr>
          <p:cNvPr id="6" name="Group 4">
            <a:extLst>
              <a:ext uri="{FF2B5EF4-FFF2-40B4-BE49-F238E27FC236}">
                <a16:creationId xmlns:a16="http://schemas.microsoft.com/office/drawing/2014/main" id="{E8C3C440-00B4-17FD-E54F-2F7CFC5AE2A1}"/>
              </a:ext>
            </a:extLst>
          </p:cNvPr>
          <p:cNvGrpSpPr>
            <a:grpSpLocks noChangeAspect="1"/>
          </p:cNvGrpSpPr>
          <p:nvPr userDrawn="1"/>
        </p:nvGrpSpPr>
        <p:grpSpPr bwMode="auto">
          <a:xfrm>
            <a:off x="4168140" y="5972646"/>
            <a:ext cx="5428400" cy="4364305"/>
            <a:chOff x="2744" y="1153"/>
            <a:chExt cx="3219" cy="2588"/>
          </a:xfrm>
        </p:grpSpPr>
        <p:sp>
          <p:nvSpPr>
            <p:cNvPr id="8" name="Freeform 5">
              <a:extLst>
                <a:ext uri="{FF2B5EF4-FFF2-40B4-BE49-F238E27FC236}">
                  <a16:creationId xmlns:a16="http://schemas.microsoft.com/office/drawing/2014/main" id="{CD3A6CCE-541B-0DE0-225A-E31F87C88249}"/>
                </a:ext>
              </a:extLst>
            </p:cNvPr>
            <p:cNvSpPr>
              <a:spLocks/>
            </p:cNvSpPr>
            <p:nvPr/>
          </p:nvSpPr>
          <p:spPr bwMode="auto">
            <a:xfrm>
              <a:off x="3720" y="1706"/>
              <a:ext cx="2243" cy="2033"/>
            </a:xfrm>
            <a:custGeom>
              <a:avLst/>
              <a:gdLst>
                <a:gd name="T0" fmla="*/ 108 w 944"/>
                <a:gd name="T1" fmla="*/ 575 h 855"/>
                <a:gd name="T2" fmla="*/ 186 w 944"/>
                <a:gd name="T3" fmla="*/ 695 h 855"/>
                <a:gd name="T4" fmla="*/ 478 w 944"/>
                <a:gd name="T5" fmla="*/ 671 h 855"/>
                <a:gd name="T6" fmla="*/ 742 w 944"/>
                <a:gd name="T7" fmla="*/ 392 h 855"/>
                <a:gd name="T8" fmla="*/ 874 w 944"/>
                <a:gd name="T9" fmla="*/ 106 h 855"/>
                <a:gd name="T10" fmla="*/ 877 w 944"/>
                <a:gd name="T11" fmla="*/ 29 h 855"/>
                <a:gd name="T12" fmla="*/ 917 w 944"/>
                <a:gd name="T13" fmla="*/ 3 h 855"/>
                <a:gd name="T14" fmla="*/ 937 w 944"/>
                <a:gd name="T15" fmla="*/ 23 h 855"/>
                <a:gd name="T16" fmla="*/ 937 w 944"/>
                <a:gd name="T17" fmla="*/ 161 h 855"/>
                <a:gd name="T18" fmla="*/ 768 w 944"/>
                <a:gd name="T19" fmla="*/ 531 h 855"/>
                <a:gd name="T20" fmla="*/ 305 w 944"/>
                <a:gd name="T21" fmla="*/ 852 h 855"/>
                <a:gd name="T22" fmla="*/ 77 w 944"/>
                <a:gd name="T23" fmla="*/ 785 h 855"/>
                <a:gd name="T24" fmla="*/ 5 w 944"/>
                <a:gd name="T25" fmla="*/ 616 h 855"/>
                <a:gd name="T26" fmla="*/ 40 w 944"/>
                <a:gd name="T27" fmla="*/ 497 h 855"/>
                <a:gd name="T28" fmla="*/ 109 w 944"/>
                <a:gd name="T29" fmla="*/ 428 h 855"/>
                <a:gd name="T30" fmla="*/ 147 w 944"/>
                <a:gd name="T31" fmla="*/ 450 h 855"/>
                <a:gd name="T32" fmla="*/ 108 w 944"/>
                <a:gd name="T33" fmla="*/ 575 h 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44" h="855">
                  <a:moveTo>
                    <a:pt x="108" y="575"/>
                  </a:moveTo>
                  <a:cubicBezTo>
                    <a:pt x="106" y="628"/>
                    <a:pt x="135" y="663"/>
                    <a:pt x="186" y="695"/>
                  </a:cubicBezTo>
                  <a:cubicBezTo>
                    <a:pt x="291" y="762"/>
                    <a:pt x="387" y="723"/>
                    <a:pt x="478" y="671"/>
                  </a:cubicBezTo>
                  <a:cubicBezTo>
                    <a:pt x="527" y="642"/>
                    <a:pt x="649" y="526"/>
                    <a:pt x="742" y="392"/>
                  </a:cubicBezTo>
                  <a:cubicBezTo>
                    <a:pt x="834" y="258"/>
                    <a:pt x="865" y="156"/>
                    <a:pt x="874" y="106"/>
                  </a:cubicBezTo>
                  <a:cubicBezTo>
                    <a:pt x="884" y="56"/>
                    <a:pt x="868" y="58"/>
                    <a:pt x="877" y="29"/>
                  </a:cubicBezTo>
                  <a:cubicBezTo>
                    <a:pt x="882" y="0"/>
                    <a:pt x="911" y="2"/>
                    <a:pt x="917" y="3"/>
                  </a:cubicBezTo>
                  <a:cubicBezTo>
                    <a:pt x="925" y="5"/>
                    <a:pt x="937" y="16"/>
                    <a:pt x="937" y="23"/>
                  </a:cubicBezTo>
                  <a:cubicBezTo>
                    <a:pt x="944" y="69"/>
                    <a:pt x="944" y="115"/>
                    <a:pt x="937" y="161"/>
                  </a:cubicBezTo>
                  <a:cubicBezTo>
                    <a:pt x="926" y="230"/>
                    <a:pt x="906" y="351"/>
                    <a:pt x="768" y="531"/>
                  </a:cubicBezTo>
                  <a:cubicBezTo>
                    <a:pt x="709" y="608"/>
                    <a:pt x="520" y="844"/>
                    <a:pt x="305" y="852"/>
                  </a:cubicBezTo>
                  <a:cubicBezTo>
                    <a:pt x="236" y="855"/>
                    <a:pt x="149" y="851"/>
                    <a:pt x="77" y="785"/>
                  </a:cubicBezTo>
                  <a:cubicBezTo>
                    <a:pt x="4" y="719"/>
                    <a:pt x="0" y="646"/>
                    <a:pt x="5" y="616"/>
                  </a:cubicBezTo>
                  <a:cubicBezTo>
                    <a:pt x="13" y="563"/>
                    <a:pt x="23" y="527"/>
                    <a:pt x="40" y="497"/>
                  </a:cubicBezTo>
                  <a:cubicBezTo>
                    <a:pt x="57" y="467"/>
                    <a:pt x="88" y="442"/>
                    <a:pt x="109" y="428"/>
                  </a:cubicBezTo>
                  <a:cubicBezTo>
                    <a:pt x="147" y="405"/>
                    <a:pt x="162" y="433"/>
                    <a:pt x="147" y="450"/>
                  </a:cubicBezTo>
                  <a:cubicBezTo>
                    <a:pt x="132" y="467"/>
                    <a:pt x="109" y="521"/>
                    <a:pt x="108" y="575"/>
                  </a:cubicBezTo>
                  <a:close/>
                </a:path>
              </a:pathLst>
            </a:custGeom>
            <a:solidFill>
              <a:srgbClr val="339DBD">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2005"/>
            </a:p>
          </p:txBody>
        </p:sp>
        <p:sp>
          <p:nvSpPr>
            <p:cNvPr id="9" name="Freeform 6">
              <a:extLst>
                <a:ext uri="{FF2B5EF4-FFF2-40B4-BE49-F238E27FC236}">
                  <a16:creationId xmlns:a16="http://schemas.microsoft.com/office/drawing/2014/main" id="{A0717185-CD82-88E7-8E38-85682004E5AC}"/>
                </a:ext>
              </a:extLst>
            </p:cNvPr>
            <p:cNvSpPr>
              <a:spLocks/>
            </p:cNvSpPr>
            <p:nvPr/>
          </p:nvSpPr>
          <p:spPr bwMode="auto">
            <a:xfrm>
              <a:off x="2879" y="2225"/>
              <a:ext cx="1169" cy="1516"/>
            </a:xfrm>
            <a:custGeom>
              <a:avLst/>
              <a:gdLst>
                <a:gd name="T0" fmla="*/ 194 w 492"/>
                <a:gd name="T1" fmla="*/ 551 h 638"/>
                <a:gd name="T2" fmla="*/ 239 w 492"/>
                <a:gd name="T3" fmla="*/ 620 h 638"/>
                <a:gd name="T4" fmla="*/ 238 w 492"/>
                <a:gd name="T5" fmla="*/ 635 h 638"/>
                <a:gd name="T6" fmla="*/ 231 w 492"/>
                <a:gd name="T7" fmla="*/ 638 h 638"/>
                <a:gd name="T8" fmla="*/ 33 w 492"/>
                <a:gd name="T9" fmla="*/ 638 h 638"/>
                <a:gd name="T10" fmla="*/ 3 w 492"/>
                <a:gd name="T11" fmla="*/ 614 h 638"/>
                <a:gd name="T12" fmla="*/ 4 w 492"/>
                <a:gd name="T13" fmla="*/ 523 h 638"/>
                <a:gd name="T14" fmla="*/ 98 w 492"/>
                <a:gd name="T15" fmla="*/ 237 h 638"/>
                <a:gd name="T16" fmla="*/ 320 w 492"/>
                <a:gd name="T17" fmla="*/ 34 h 638"/>
                <a:gd name="T18" fmla="*/ 455 w 492"/>
                <a:gd name="T19" fmla="*/ 6 h 638"/>
                <a:gd name="T20" fmla="*/ 490 w 492"/>
                <a:gd name="T21" fmla="*/ 26 h 638"/>
                <a:gd name="T22" fmla="*/ 478 w 492"/>
                <a:gd name="T23" fmla="*/ 59 h 638"/>
                <a:gd name="T24" fmla="*/ 404 w 492"/>
                <a:gd name="T25" fmla="*/ 92 h 638"/>
                <a:gd name="T26" fmla="*/ 229 w 492"/>
                <a:gd name="T27" fmla="*/ 274 h 638"/>
                <a:gd name="T28" fmla="*/ 194 w 492"/>
                <a:gd name="T29" fmla="*/ 551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2" h="638">
                  <a:moveTo>
                    <a:pt x="194" y="551"/>
                  </a:moveTo>
                  <a:cubicBezTo>
                    <a:pt x="201" y="574"/>
                    <a:pt x="223" y="602"/>
                    <a:pt x="239" y="620"/>
                  </a:cubicBezTo>
                  <a:cubicBezTo>
                    <a:pt x="243" y="624"/>
                    <a:pt x="243" y="631"/>
                    <a:pt x="238" y="635"/>
                  </a:cubicBezTo>
                  <a:cubicBezTo>
                    <a:pt x="236" y="637"/>
                    <a:pt x="233" y="638"/>
                    <a:pt x="231" y="638"/>
                  </a:cubicBezTo>
                  <a:cubicBezTo>
                    <a:pt x="33" y="638"/>
                    <a:pt x="33" y="638"/>
                    <a:pt x="33" y="638"/>
                  </a:cubicBezTo>
                  <a:cubicBezTo>
                    <a:pt x="33" y="638"/>
                    <a:pt x="6" y="637"/>
                    <a:pt x="3" y="614"/>
                  </a:cubicBezTo>
                  <a:cubicBezTo>
                    <a:pt x="0" y="584"/>
                    <a:pt x="0" y="553"/>
                    <a:pt x="4" y="523"/>
                  </a:cubicBezTo>
                  <a:cubicBezTo>
                    <a:pt x="9" y="471"/>
                    <a:pt x="44" y="328"/>
                    <a:pt x="98" y="237"/>
                  </a:cubicBezTo>
                  <a:cubicBezTo>
                    <a:pt x="152" y="147"/>
                    <a:pt x="240" y="66"/>
                    <a:pt x="320" y="34"/>
                  </a:cubicBezTo>
                  <a:cubicBezTo>
                    <a:pt x="379" y="10"/>
                    <a:pt x="426" y="0"/>
                    <a:pt x="455" y="6"/>
                  </a:cubicBezTo>
                  <a:cubicBezTo>
                    <a:pt x="485" y="12"/>
                    <a:pt x="487" y="17"/>
                    <a:pt x="490" y="26"/>
                  </a:cubicBezTo>
                  <a:cubicBezTo>
                    <a:pt x="492" y="31"/>
                    <a:pt x="487" y="49"/>
                    <a:pt x="478" y="59"/>
                  </a:cubicBezTo>
                  <a:cubicBezTo>
                    <a:pt x="470" y="68"/>
                    <a:pt x="433" y="77"/>
                    <a:pt x="404" y="92"/>
                  </a:cubicBezTo>
                  <a:cubicBezTo>
                    <a:pt x="377" y="106"/>
                    <a:pt x="293" y="134"/>
                    <a:pt x="229" y="274"/>
                  </a:cubicBezTo>
                  <a:cubicBezTo>
                    <a:pt x="166" y="414"/>
                    <a:pt x="182" y="514"/>
                    <a:pt x="194" y="551"/>
                  </a:cubicBezTo>
                  <a:close/>
                </a:path>
              </a:pathLst>
            </a:custGeom>
            <a:solidFill>
              <a:srgbClr val="0084AD">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2005"/>
            </a:p>
          </p:txBody>
        </p:sp>
        <p:sp>
          <p:nvSpPr>
            <p:cNvPr id="10" name="Freeform 7">
              <a:extLst>
                <a:ext uri="{FF2B5EF4-FFF2-40B4-BE49-F238E27FC236}">
                  <a16:creationId xmlns:a16="http://schemas.microsoft.com/office/drawing/2014/main" id="{291D44C0-886B-A289-AF87-3B671C910AA5}"/>
                </a:ext>
              </a:extLst>
            </p:cNvPr>
            <p:cNvSpPr>
              <a:spLocks/>
            </p:cNvSpPr>
            <p:nvPr/>
          </p:nvSpPr>
          <p:spPr bwMode="auto">
            <a:xfrm>
              <a:off x="2744" y="1153"/>
              <a:ext cx="2364" cy="761"/>
            </a:xfrm>
            <a:custGeom>
              <a:avLst/>
              <a:gdLst>
                <a:gd name="T0" fmla="*/ 26 w 995"/>
                <a:gd name="T1" fmla="*/ 116 h 320"/>
                <a:gd name="T2" fmla="*/ 134 w 995"/>
                <a:gd name="T3" fmla="*/ 59 h 320"/>
                <a:gd name="T4" fmla="*/ 456 w 995"/>
                <a:gd name="T5" fmla="*/ 0 h 320"/>
                <a:gd name="T6" fmla="*/ 852 w 995"/>
                <a:gd name="T7" fmla="*/ 125 h 320"/>
                <a:gd name="T8" fmla="*/ 913 w 995"/>
                <a:gd name="T9" fmla="*/ 175 h 320"/>
                <a:gd name="T10" fmla="*/ 975 w 995"/>
                <a:gd name="T11" fmla="*/ 235 h 320"/>
                <a:gd name="T12" fmla="*/ 993 w 995"/>
                <a:gd name="T13" fmla="*/ 274 h 320"/>
                <a:gd name="T14" fmla="*/ 960 w 995"/>
                <a:gd name="T15" fmla="*/ 300 h 320"/>
                <a:gd name="T16" fmla="*/ 888 w 995"/>
                <a:gd name="T17" fmla="*/ 274 h 320"/>
                <a:gd name="T18" fmla="*/ 765 w 995"/>
                <a:gd name="T19" fmla="*/ 188 h 320"/>
                <a:gd name="T20" fmla="*/ 418 w 995"/>
                <a:gd name="T21" fmla="*/ 132 h 320"/>
                <a:gd name="T22" fmla="*/ 172 w 995"/>
                <a:gd name="T23" fmla="*/ 227 h 320"/>
                <a:gd name="T24" fmla="*/ 71 w 995"/>
                <a:gd name="T25" fmla="*/ 310 h 320"/>
                <a:gd name="T26" fmla="*/ 39 w 995"/>
                <a:gd name="T27" fmla="*/ 315 h 320"/>
                <a:gd name="T28" fmla="*/ 23 w 995"/>
                <a:gd name="T29" fmla="*/ 290 h 320"/>
                <a:gd name="T30" fmla="*/ 3 w 995"/>
                <a:gd name="T31" fmla="*/ 194 h 320"/>
                <a:gd name="T32" fmla="*/ 0 w 995"/>
                <a:gd name="T33" fmla="*/ 155 h 320"/>
                <a:gd name="T34" fmla="*/ 26 w 995"/>
                <a:gd name="T35" fmla="*/ 11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5" h="320">
                  <a:moveTo>
                    <a:pt x="26" y="116"/>
                  </a:moveTo>
                  <a:cubicBezTo>
                    <a:pt x="61" y="95"/>
                    <a:pt x="97" y="76"/>
                    <a:pt x="134" y="59"/>
                  </a:cubicBezTo>
                  <a:cubicBezTo>
                    <a:pt x="177" y="41"/>
                    <a:pt x="259" y="0"/>
                    <a:pt x="456" y="0"/>
                  </a:cubicBezTo>
                  <a:cubicBezTo>
                    <a:pt x="653" y="0"/>
                    <a:pt x="776" y="68"/>
                    <a:pt x="852" y="125"/>
                  </a:cubicBezTo>
                  <a:cubicBezTo>
                    <a:pt x="872" y="140"/>
                    <a:pt x="895" y="159"/>
                    <a:pt x="913" y="175"/>
                  </a:cubicBezTo>
                  <a:cubicBezTo>
                    <a:pt x="936" y="195"/>
                    <a:pt x="953" y="214"/>
                    <a:pt x="975" y="235"/>
                  </a:cubicBezTo>
                  <a:cubicBezTo>
                    <a:pt x="985" y="244"/>
                    <a:pt x="995" y="262"/>
                    <a:pt x="993" y="274"/>
                  </a:cubicBezTo>
                  <a:cubicBezTo>
                    <a:pt x="992" y="285"/>
                    <a:pt x="973" y="296"/>
                    <a:pt x="960" y="300"/>
                  </a:cubicBezTo>
                  <a:cubicBezTo>
                    <a:pt x="931" y="309"/>
                    <a:pt x="912" y="297"/>
                    <a:pt x="888" y="274"/>
                  </a:cubicBezTo>
                  <a:cubicBezTo>
                    <a:pt x="852" y="238"/>
                    <a:pt x="811" y="209"/>
                    <a:pt x="765" y="188"/>
                  </a:cubicBezTo>
                  <a:cubicBezTo>
                    <a:pt x="657" y="137"/>
                    <a:pt x="537" y="118"/>
                    <a:pt x="418" y="132"/>
                  </a:cubicBezTo>
                  <a:cubicBezTo>
                    <a:pt x="321" y="145"/>
                    <a:pt x="233" y="192"/>
                    <a:pt x="172" y="227"/>
                  </a:cubicBezTo>
                  <a:cubicBezTo>
                    <a:pt x="110" y="262"/>
                    <a:pt x="86" y="296"/>
                    <a:pt x="71" y="310"/>
                  </a:cubicBezTo>
                  <a:cubicBezTo>
                    <a:pt x="62" y="318"/>
                    <a:pt x="50" y="320"/>
                    <a:pt x="39" y="315"/>
                  </a:cubicBezTo>
                  <a:cubicBezTo>
                    <a:pt x="27" y="308"/>
                    <a:pt x="23" y="290"/>
                    <a:pt x="23" y="290"/>
                  </a:cubicBezTo>
                  <a:cubicBezTo>
                    <a:pt x="3" y="194"/>
                    <a:pt x="3" y="194"/>
                    <a:pt x="3" y="194"/>
                  </a:cubicBezTo>
                  <a:cubicBezTo>
                    <a:pt x="3" y="194"/>
                    <a:pt x="1" y="168"/>
                    <a:pt x="0" y="155"/>
                  </a:cubicBezTo>
                  <a:cubicBezTo>
                    <a:pt x="0" y="136"/>
                    <a:pt x="26" y="116"/>
                    <a:pt x="26" y="116"/>
                  </a:cubicBezTo>
                  <a:close/>
                </a:path>
              </a:pathLst>
            </a:custGeom>
            <a:solidFill>
              <a:srgbClr val="B4E0F6">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2005"/>
            </a:p>
          </p:txBody>
        </p:sp>
        <p:sp>
          <p:nvSpPr>
            <p:cNvPr id="11" name="Freeform 8">
              <a:extLst>
                <a:ext uri="{FF2B5EF4-FFF2-40B4-BE49-F238E27FC236}">
                  <a16:creationId xmlns:a16="http://schemas.microsoft.com/office/drawing/2014/main" id="{FC347351-C233-C986-C82A-93A8C1113851}"/>
                </a:ext>
              </a:extLst>
            </p:cNvPr>
            <p:cNvSpPr>
              <a:spLocks/>
            </p:cNvSpPr>
            <p:nvPr/>
          </p:nvSpPr>
          <p:spPr bwMode="auto">
            <a:xfrm>
              <a:off x="3670" y="1713"/>
              <a:ext cx="1295" cy="1313"/>
            </a:xfrm>
            <a:custGeom>
              <a:avLst/>
              <a:gdLst>
                <a:gd name="T0" fmla="*/ 370 w 545"/>
                <a:gd name="T1" fmla="*/ 208 h 552"/>
                <a:gd name="T2" fmla="*/ 211 w 545"/>
                <a:gd name="T3" fmla="*/ 100 h 552"/>
                <a:gd name="T4" fmla="*/ 70 w 545"/>
                <a:gd name="T5" fmla="*/ 73 h 552"/>
                <a:gd name="T6" fmla="*/ 13 w 545"/>
                <a:gd name="T7" fmla="*/ 45 h 552"/>
                <a:gd name="T8" fmla="*/ 48 w 545"/>
                <a:gd name="T9" fmla="*/ 0 h 552"/>
                <a:gd name="T10" fmla="*/ 319 w 545"/>
                <a:gd name="T11" fmla="*/ 57 h 552"/>
                <a:gd name="T12" fmla="*/ 536 w 545"/>
                <a:gd name="T13" fmla="*/ 298 h 552"/>
                <a:gd name="T14" fmla="*/ 528 w 545"/>
                <a:gd name="T15" fmla="*/ 447 h 552"/>
                <a:gd name="T16" fmla="*/ 474 w 545"/>
                <a:gd name="T17" fmla="*/ 525 h 552"/>
                <a:gd name="T18" fmla="*/ 412 w 545"/>
                <a:gd name="T19" fmla="*/ 550 h 552"/>
                <a:gd name="T20" fmla="*/ 331 w 545"/>
                <a:gd name="T21" fmla="*/ 522 h 552"/>
                <a:gd name="T22" fmla="*/ 318 w 545"/>
                <a:gd name="T23" fmla="*/ 482 h 552"/>
                <a:gd name="T24" fmla="*/ 352 w 545"/>
                <a:gd name="T25" fmla="*/ 436 h 552"/>
                <a:gd name="T26" fmla="*/ 370 w 545"/>
                <a:gd name="T27" fmla="*/ 20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5" h="552">
                  <a:moveTo>
                    <a:pt x="370" y="208"/>
                  </a:moveTo>
                  <a:cubicBezTo>
                    <a:pt x="320" y="141"/>
                    <a:pt x="266" y="121"/>
                    <a:pt x="211" y="100"/>
                  </a:cubicBezTo>
                  <a:cubicBezTo>
                    <a:pt x="157" y="79"/>
                    <a:pt x="70" y="73"/>
                    <a:pt x="70" y="73"/>
                  </a:cubicBezTo>
                  <a:cubicBezTo>
                    <a:pt x="70" y="73"/>
                    <a:pt x="24" y="72"/>
                    <a:pt x="13" y="45"/>
                  </a:cubicBezTo>
                  <a:cubicBezTo>
                    <a:pt x="6" y="29"/>
                    <a:pt x="0" y="0"/>
                    <a:pt x="48" y="0"/>
                  </a:cubicBezTo>
                  <a:cubicBezTo>
                    <a:pt x="79" y="0"/>
                    <a:pt x="219" y="8"/>
                    <a:pt x="319" y="57"/>
                  </a:cubicBezTo>
                  <a:cubicBezTo>
                    <a:pt x="414" y="104"/>
                    <a:pt x="521" y="203"/>
                    <a:pt x="536" y="298"/>
                  </a:cubicBezTo>
                  <a:cubicBezTo>
                    <a:pt x="544" y="349"/>
                    <a:pt x="545" y="400"/>
                    <a:pt x="528" y="447"/>
                  </a:cubicBezTo>
                  <a:cubicBezTo>
                    <a:pt x="516" y="481"/>
                    <a:pt x="502" y="499"/>
                    <a:pt x="474" y="525"/>
                  </a:cubicBezTo>
                  <a:cubicBezTo>
                    <a:pt x="456" y="540"/>
                    <a:pt x="435" y="548"/>
                    <a:pt x="412" y="550"/>
                  </a:cubicBezTo>
                  <a:cubicBezTo>
                    <a:pt x="392" y="552"/>
                    <a:pt x="354" y="550"/>
                    <a:pt x="331" y="522"/>
                  </a:cubicBezTo>
                  <a:cubicBezTo>
                    <a:pt x="317" y="504"/>
                    <a:pt x="314" y="493"/>
                    <a:pt x="318" y="482"/>
                  </a:cubicBezTo>
                  <a:cubicBezTo>
                    <a:pt x="323" y="465"/>
                    <a:pt x="340" y="451"/>
                    <a:pt x="352" y="436"/>
                  </a:cubicBezTo>
                  <a:cubicBezTo>
                    <a:pt x="407" y="369"/>
                    <a:pt x="421" y="275"/>
                    <a:pt x="370" y="208"/>
                  </a:cubicBezTo>
                  <a:close/>
                </a:path>
              </a:pathLst>
            </a:custGeom>
            <a:solidFill>
              <a:srgbClr val="74C7E0">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2005"/>
            </a:p>
          </p:txBody>
        </p:sp>
      </p:grpSp>
      <p:sp>
        <p:nvSpPr>
          <p:cNvPr id="13" name="Slide Number Placeholder 6">
            <a:extLst>
              <a:ext uri="{FF2B5EF4-FFF2-40B4-BE49-F238E27FC236}">
                <a16:creationId xmlns:a16="http://schemas.microsoft.com/office/drawing/2014/main" id="{DDDE29AF-28D7-EC1B-61F9-99031523E09C}"/>
              </a:ext>
            </a:extLst>
          </p:cNvPr>
          <p:cNvSpPr>
            <a:spLocks noGrp="1"/>
          </p:cNvSpPr>
          <p:nvPr>
            <p:ph type="sldNum" sz="quarter" idx="4"/>
          </p:nvPr>
        </p:nvSpPr>
        <p:spPr>
          <a:xfrm>
            <a:off x="5029850" y="9241852"/>
            <a:ext cx="2263140" cy="413808"/>
          </a:xfrm>
          <a:prstGeom prst="rect">
            <a:avLst/>
          </a:prstGeom>
        </p:spPr>
        <p:txBody>
          <a:bodyPr/>
          <a:lstStyle>
            <a:lvl1pPr algn="r">
              <a:defRPr sz="1401" b="1">
                <a:solidFill>
                  <a:srgbClr val="0080A7"/>
                </a:solidFill>
                <a:latin typeface="Calibri" panose="020F0502020204030204" pitchFamily="34" charset="0"/>
                <a:cs typeface="Calibri" panose="020F0502020204030204" pitchFamily="34" charset="0"/>
              </a:defRPr>
            </a:lvl1pPr>
          </a:lstStyle>
          <a:p>
            <a:fld id="{AF7947D8-50DE-4BBB-8D34-F6855F960527}" type="slidenum">
              <a:rPr lang="en-US" smtClean="0"/>
              <a:pPr/>
              <a:t>‹#›</a:t>
            </a:fld>
            <a:endParaRPr lang="en-US"/>
          </a:p>
        </p:txBody>
      </p:sp>
      <p:pic>
        <p:nvPicPr>
          <p:cNvPr id="14" name="Picture 13">
            <a:extLst>
              <a:ext uri="{FF2B5EF4-FFF2-40B4-BE49-F238E27FC236}">
                <a16:creationId xmlns:a16="http://schemas.microsoft.com/office/drawing/2014/main" id="{6EC06BEE-DC4E-9EE4-DB6F-90273116445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l="2875" r="2875"/>
          <a:stretch/>
        </p:blipFill>
        <p:spPr>
          <a:xfrm>
            <a:off x="544103" y="8943341"/>
            <a:ext cx="1657771" cy="685975"/>
          </a:xfrm>
          <a:prstGeom prst="rect">
            <a:avLst/>
          </a:prstGeom>
        </p:spPr>
      </p:pic>
    </p:spTree>
    <p:extLst>
      <p:ext uri="{BB962C8B-B14F-4D97-AF65-F5344CB8AC3E}">
        <p14:creationId xmlns:p14="http://schemas.microsoft.com/office/powerpoint/2010/main" val="635386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abstract bg - plain">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BE599844-B883-4D07-A7C7-9B5DD5E8266F}"/>
              </a:ext>
            </a:extLst>
          </p:cNvPr>
          <p:cNvSpPr>
            <a:spLocks noGrp="1"/>
          </p:cNvSpPr>
          <p:nvPr>
            <p:ph type="sldNum" sz="quarter" idx="4"/>
          </p:nvPr>
        </p:nvSpPr>
        <p:spPr>
          <a:xfrm>
            <a:off x="5229151" y="9330708"/>
            <a:ext cx="1923669" cy="280496"/>
          </a:xfrm>
          <a:prstGeom prst="rect">
            <a:avLst/>
          </a:prstGeom>
        </p:spPr>
        <p:txBody>
          <a:bodyPr anchor="ctr"/>
          <a:lstStyle>
            <a:lvl1pPr algn="r">
              <a:defRPr sz="1400" b="1">
                <a:solidFill>
                  <a:srgbClr val="F9423A"/>
                </a:solidFill>
                <a:latin typeface="Arial" panose="020B0604020202020204" pitchFamily="34" charset="0"/>
                <a:cs typeface="Arial" panose="020B0604020202020204" pitchFamily="34" charset="0"/>
              </a:defRPr>
            </a:lvl1pPr>
          </a:lstStyle>
          <a:p>
            <a:fld id="{AF7947D8-50DE-4BBB-8D34-F6855F960527}" type="slidenum">
              <a:rPr lang="en-CA" smtClean="0"/>
              <a:pPr/>
              <a:t>‹#›</a:t>
            </a:fld>
            <a:endParaRPr lang="en-CA" dirty="0"/>
          </a:p>
        </p:txBody>
      </p:sp>
      <p:pic>
        <p:nvPicPr>
          <p:cNvPr id="7" name="Picture 6" descr="Background pattern&#10;&#10;Description automatically generated">
            <a:extLst>
              <a:ext uri="{FF2B5EF4-FFF2-40B4-BE49-F238E27FC236}">
                <a16:creationId xmlns:a16="http://schemas.microsoft.com/office/drawing/2014/main" id="{EE0FFEE7-4C44-529B-F6DA-52A3030955E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69" t="680" r="51708" b="2637"/>
          <a:stretch/>
        </p:blipFill>
        <p:spPr>
          <a:xfrm>
            <a:off x="0" y="0"/>
            <a:ext cx="7772400" cy="10058400"/>
          </a:xfrm>
          <a:prstGeom prst="rect">
            <a:avLst/>
          </a:prstGeom>
        </p:spPr>
      </p:pic>
      <p:sp>
        <p:nvSpPr>
          <p:cNvPr id="9" name="Rectangle 8">
            <a:extLst>
              <a:ext uri="{FF2B5EF4-FFF2-40B4-BE49-F238E27FC236}">
                <a16:creationId xmlns:a16="http://schemas.microsoft.com/office/drawing/2014/main" id="{8898D98E-1707-2738-017E-C5F134329D8A}"/>
              </a:ext>
            </a:extLst>
          </p:cNvPr>
          <p:cNvSpPr/>
          <p:nvPr userDrawn="1"/>
        </p:nvSpPr>
        <p:spPr>
          <a:xfrm>
            <a:off x="0" y="-1"/>
            <a:ext cx="7772400" cy="10058399"/>
          </a:xfrm>
          <a:prstGeom prst="rect">
            <a:avLst/>
          </a:prstGeom>
          <a:gradFill flip="none" rotWithShape="1">
            <a:gsLst>
              <a:gs pos="0">
                <a:schemeClr val="bg1">
                  <a:alpha val="0"/>
                </a:schemeClr>
              </a:gs>
              <a:gs pos="100000">
                <a:schemeClr val="bg1">
                  <a:alpha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804643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page # only">
    <p:spTree>
      <p:nvGrpSpPr>
        <p:cNvPr id="1" name=""/>
        <p:cNvGrpSpPr/>
        <p:nvPr/>
      </p:nvGrpSpPr>
      <p:grpSpPr>
        <a:xfrm>
          <a:off x="0" y="0"/>
          <a:ext cx="0" cy="0"/>
          <a:chOff x="0" y="0"/>
          <a:chExt cx="0" cy="0"/>
        </a:xfrm>
      </p:grpSpPr>
      <p:sp>
        <p:nvSpPr>
          <p:cNvPr id="4" name="Slide Number Placeholder 6">
            <a:extLst>
              <a:ext uri="{FF2B5EF4-FFF2-40B4-BE49-F238E27FC236}">
                <a16:creationId xmlns:a16="http://schemas.microsoft.com/office/drawing/2014/main" id="{63FA91F4-0C88-146F-37F7-4C9F2F52CAF8}"/>
              </a:ext>
            </a:extLst>
          </p:cNvPr>
          <p:cNvSpPr>
            <a:spLocks noGrp="1"/>
          </p:cNvSpPr>
          <p:nvPr>
            <p:ph type="sldNum" sz="quarter" idx="4"/>
          </p:nvPr>
        </p:nvSpPr>
        <p:spPr>
          <a:xfrm>
            <a:off x="5029850" y="9241852"/>
            <a:ext cx="2263140" cy="413808"/>
          </a:xfrm>
          <a:prstGeom prst="rect">
            <a:avLst/>
          </a:prstGeom>
        </p:spPr>
        <p:txBody>
          <a:bodyPr/>
          <a:lstStyle>
            <a:lvl1pPr algn="r">
              <a:defRPr sz="1401" b="1">
                <a:solidFill>
                  <a:srgbClr val="0080A7"/>
                </a:solidFill>
                <a:latin typeface="Calibri" panose="020F0502020204030204" pitchFamily="34" charset="0"/>
                <a:cs typeface="Calibri" panose="020F0502020204030204" pitchFamily="34" charset="0"/>
              </a:defRPr>
            </a:lvl1pPr>
          </a:lstStyle>
          <a:p>
            <a:fld id="{AF7947D8-50DE-4BBB-8D34-F6855F960527}" type="slidenum">
              <a:rPr lang="en-US" smtClean="0"/>
              <a:pPr/>
              <a:t>‹#›</a:t>
            </a:fld>
            <a:endParaRPr lang="en-US"/>
          </a:p>
        </p:txBody>
      </p:sp>
      <p:pic>
        <p:nvPicPr>
          <p:cNvPr id="6" name="Picture 5">
            <a:extLst>
              <a:ext uri="{FF2B5EF4-FFF2-40B4-BE49-F238E27FC236}">
                <a16:creationId xmlns:a16="http://schemas.microsoft.com/office/drawing/2014/main" id="{B28C7393-CED2-26CD-9F9E-79F461FEDC8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l="2875" r="2875"/>
          <a:stretch/>
        </p:blipFill>
        <p:spPr>
          <a:xfrm>
            <a:off x="544103" y="8943341"/>
            <a:ext cx="1657771" cy="685975"/>
          </a:xfrm>
          <a:prstGeom prst="rect">
            <a:avLst/>
          </a:prstGeom>
        </p:spPr>
      </p:pic>
    </p:spTree>
    <p:extLst>
      <p:ext uri="{BB962C8B-B14F-4D97-AF65-F5344CB8AC3E}">
        <p14:creationId xmlns:p14="http://schemas.microsoft.com/office/powerpoint/2010/main" val="3178070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42756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1_Title page">
    <p:spTree>
      <p:nvGrpSpPr>
        <p:cNvPr id="1" name=""/>
        <p:cNvGrpSpPr/>
        <p:nvPr/>
      </p:nvGrpSpPr>
      <p:grpSpPr>
        <a:xfrm>
          <a:off x="0" y="0"/>
          <a:ext cx="0" cy="0"/>
          <a:chOff x="0" y="0"/>
          <a:chExt cx="0" cy="0"/>
        </a:xfrm>
      </p:grpSpPr>
      <p:pic>
        <p:nvPicPr>
          <p:cNvPr id="7" name="Picture 6" descr="Background pattern&#10;&#10;Description automatically generated">
            <a:extLst>
              <a:ext uri="{FF2B5EF4-FFF2-40B4-BE49-F238E27FC236}">
                <a16:creationId xmlns:a16="http://schemas.microsoft.com/office/drawing/2014/main" id="{74DABC2F-85E9-4C29-BF9D-5255D8A7063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13" b="11413"/>
          <a:stretch/>
        </p:blipFill>
        <p:spPr>
          <a:xfrm>
            <a:off x="0" y="0"/>
            <a:ext cx="7772400" cy="10058400"/>
          </a:xfrm>
          <a:prstGeom prst="rect">
            <a:avLst/>
          </a:prstGeom>
        </p:spPr>
      </p:pic>
      <p:sp>
        <p:nvSpPr>
          <p:cNvPr id="8" name="Rectangle 7">
            <a:extLst>
              <a:ext uri="{FF2B5EF4-FFF2-40B4-BE49-F238E27FC236}">
                <a16:creationId xmlns:a16="http://schemas.microsoft.com/office/drawing/2014/main" id="{9AFA9E6D-5109-47F6-83FB-4471B8310E55}"/>
              </a:ext>
            </a:extLst>
          </p:cNvPr>
          <p:cNvSpPr/>
          <p:nvPr/>
        </p:nvSpPr>
        <p:spPr>
          <a:xfrm>
            <a:off x="0" y="1"/>
            <a:ext cx="7772400" cy="10058400"/>
          </a:xfrm>
          <a:prstGeom prst="rect">
            <a:avLst/>
          </a:prstGeom>
          <a:gradFill flip="none" rotWithShape="1">
            <a:gsLst>
              <a:gs pos="0">
                <a:schemeClr val="bg1">
                  <a:alpha val="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
        <p:nvSpPr>
          <p:cNvPr id="12" name="Text Placeholder 4"/>
          <p:cNvSpPr>
            <a:spLocks noGrp="1" noChangeAspect="1"/>
          </p:cNvSpPr>
          <p:nvPr>
            <p:ph type="body" sz="quarter" idx="11" hasCustomPrompt="1"/>
          </p:nvPr>
        </p:nvSpPr>
        <p:spPr>
          <a:xfrm>
            <a:off x="497225" y="2950809"/>
            <a:ext cx="6820262" cy="1190602"/>
          </a:xfrm>
        </p:spPr>
        <p:txBody>
          <a:bodyPr>
            <a:noAutofit/>
          </a:bodyPr>
          <a:lstStyle>
            <a:lvl1pPr marL="0" indent="0">
              <a:lnSpc>
                <a:spcPct val="100000"/>
              </a:lnSpc>
              <a:spcBef>
                <a:spcPts val="0"/>
              </a:spcBef>
              <a:spcAft>
                <a:spcPts val="338"/>
              </a:spcAft>
              <a:buNone/>
              <a:defRPr sz="3713" b="1">
                <a:solidFill>
                  <a:srgbClr val="0080A7"/>
                </a:solidFill>
                <a:latin typeface="Calibri" panose="020F0502020204030204" pitchFamily="34" charset="0"/>
                <a:cs typeface="Calibri" panose="020F0502020204030204" pitchFamily="34" charset="0"/>
              </a:defRPr>
            </a:lvl1pPr>
          </a:lstStyle>
          <a:p>
            <a:pPr lvl="0"/>
            <a:r>
              <a:rPr lang="en-CA" noProof="0" dirty="0"/>
              <a:t>Subtitle</a:t>
            </a:r>
          </a:p>
        </p:txBody>
      </p:sp>
      <p:sp>
        <p:nvSpPr>
          <p:cNvPr id="13" name="Text Placeholder 4"/>
          <p:cNvSpPr>
            <a:spLocks noGrp="1" noChangeAspect="1"/>
          </p:cNvSpPr>
          <p:nvPr>
            <p:ph type="body" sz="quarter" idx="12" hasCustomPrompt="1"/>
          </p:nvPr>
        </p:nvSpPr>
        <p:spPr>
          <a:xfrm>
            <a:off x="497225" y="4654088"/>
            <a:ext cx="6820262" cy="1190602"/>
          </a:xfrm>
        </p:spPr>
        <p:txBody>
          <a:bodyPr>
            <a:noAutofit/>
          </a:bodyPr>
          <a:lstStyle>
            <a:lvl1pPr marL="0" indent="0">
              <a:lnSpc>
                <a:spcPct val="100000"/>
              </a:lnSpc>
              <a:spcBef>
                <a:spcPts val="338"/>
              </a:spcBef>
              <a:buNone/>
              <a:defRPr sz="1575" b="0">
                <a:solidFill>
                  <a:schemeClr val="tx2"/>
                </a:solidFill>
                <a:latin typeface="Calibri" panose="020F0502020204030204" pitchFamily="34" charset="0"/>
                <a:cs typeface="Calibri" panose="020F0502020204030204" pitchFamily="34" charset="0"/>
              </a:defRPr>
            </a:lvl1pPr>
          </a:lstStyle>
          <a:p>
            <a:pPr lvl="0"/>
            <a:r>
              <a:rPr lang="en-CA" noProof="0"/>
              <a:t>Extra text</a:t>
            </a:r>
          </a:p>
        </p:txBody>
      </p:sp>
      <p:pic>
        <p:nvPicPr>
          <p:cNvPr id="6" name="Picture 5">
            <a:extLst>
              <a:ext uri="{FF2B5EF4-FFF2-40B4-BE49-F238E27FC236}">
                <a16:creationId xmlns:a16="http://schemas.microsoft.com/office/drawing/2014/main" id="{40AD51DD-8C4F-46D7-932D-05E9D80743D5}"/>
              </a:ext>
            </a:extLst>
          </p:cNvPr>
          <p:cNvPicPr>
            <a:picLocks noChangeAspect="1"/>
          </p:cNvPicPr>
          <p:nvPr/>
        </p:nvPicPr>
        <p:blipFill>
          <a:blip r:embed="rId3" cstate="print">
            <a:extLst>
              <a:ext uri="{28A0092B-C50C-407E-A947-70E740481C1C}">
                <a14:useLocalDpi xmlns:a14="http://schemas.microsoft.com/office/drawing/2010/main" val="0"/>
              </a:ext>
            </a:extLst>
          </a:blip>
          <a:srcRect l="2875" r="2875"/>
          <a:stretch/>
        </p:blipFill>
        <p:spPr>
          <a:xfrm>
            <a:off x="497225" y="409431"/>
            <a:ext cx="1938746" cy="1845677"/>
          </a:xfrm>
          <a:prstGeom prst="rect">
            <a:avLst/>
          </a:prstGeom>
        </p:spPr>
      </p:pic>
    </p:spTree>
    <p:extLst>
      <p:ext uri="{BB962C8B-B14F-4D97-AF65-F5344CB8AC3E}">
        <p14:creationId xmlns:p14="http://schemas.microsoft.com/office/powerpoint/2010/main" val="24588075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2_Title page">
    <p:spTree>
      <p:nvGrpSpPr>
        <p:cNvPr id="1" name=""/>
        <p:cNvGrpSpPr/>
        <p:nvPr/>
      </p:nvGrpSpPr>
      <p:grpSpPr>
        <a:xfrm>
          <a:off x="0" y="0"/>
          <a:ext cx="0" cy="0"/>
          <a:chOff x="0" y="0"/>
          <a:chExt cx="0" cy="0"/>
        </a:xfrm>
      </p:grpSpPr>
      <p:pic>
        <p:nvPicPr>
          <p:cNvPr id="7" name="Picture 6" descr="Background pattern&#10;&#10;Description automatically generated">
            <a:extLst>
              <a:ext uri="{FF2B5EF4-FFF2-40B4-BE49-F238E27FC236}">
                <a16:creationId xmlns:a16="http://schemas.microsoft.com/office/drawing/2014/main" id="{98D6EBF8-21A1-489A-B37B-14ABFFE7833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13" b="11413"/>
          <a:stretch/>
        </p:blipFill>
        <p:spPr>
          <a:xfrm>
            <a:off x="0" y="0"/>
            <a:ext cx="7772400" cy="10058400"/>
          </a:xfrm>
          <a:prstGeom prst="rect">
            <a:avLst/>
          </a:prstGeom>
        </p:spPr>
      </p:pic>
      <p:sp>
        <p:nvSpPr>
          <p:cNvPr id="8" name="Rectangle 7">
            <a:extLst>
              <a:ext uri="{FF2B5EF4-FFF2-40B4-BE49-F238E27FC236}">
                <a16:creationId xmlns:a16="http://schemas.microsoft.com/office/drawing/2014/main" id="{D9EDE846-0E39-461E-BD96-A005977FA0EA}"/>
              </a:ext>
            </a:extLst>
          </p:cNvPr>
          <p:cNvSpPr/>
          <p:nvPr/>
        </p:nvSpPr>
        <p:spPr>
          <a:xfrm>
            <a:off x="0" y="1"/>
            <a:ext cx="7772400" cy="10058400"/>
          </a:xfrm>
          <a:prstGeom prst="rect">
            <a:avLst/>
          </a:prstGeom>
          <a:gradFill flip="none" rotWithShape="1">
            <a:gsLst>
              <a:gs pos="0">
                <a:schemeClr val="bg1">
                  <a:alpha val="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
        <p:nvSpPr>
          <p:cNvPr id="12" name="Text Placeholder 4"/>
          <p:cNvSpPr>
            <a:spLocks noGrp="1" noChangeAspect="1"/>
          </p:cNvSpPr>
          <p:nvPr>
            <p:ph type="body" sz="quarter" idx="11" hasCustomPrompt="1"/>
          </p:nvPr>
        </p:nvSpPr>
        <p:spPr>
          <a:xfrm>
            <a:off x="497224" y="2950809"/>
            <a:ext cx="4349714" cy="1190602"/>
          </a:xfrm>
        </p:spPr>
        <p:txBody>
          <a:bodyPr>
            <a:noAutofit/>
          </a:bodyPr>
          <a:lstStyle>
            <a:lvl1pPr marL="0" indent="0">
              <a:lnSpc>
                <a:spcPts val="3713"/>
              </a:lnSpc>
              <a:spcBef>
                <a:spcPts val="0"/>
              </a:spcBef>
              <a:spcAft>
                <a:spcPts val="0"/>
              </a:spcAft>
              <a:buNone/>
              <a:defRPr sz="3713" b="1">
                <a:solidFill>
                  <a:srgbClr val="0080A7"/>
                </a:solidFill>
                <a:latin typeface="Calibri" panose="020F0502020204030204" pitchFamily="34" charset="0"/>
                <a:cs typeface="Calibri" panose="020F0502020204030204" pitchFamily="34" charset="0"/>
              </a:defRPr>
            </a:lvl1pPr>
          </a:lstStyle>
          <a:p>
            <a:pPr lvl="0"/>
            <a:r>
              <a:rPr lang="en-CA" noProof="0"/>
              <a:t>Subtitle</a:t>
            </a:r>
          </a:p>
        </p:txBody>
      </p:sp>
      <p:sp>
        <p:nvSpPr>
          <p:cNvPr id="13" name="Text Placeholder 4"/>
          <p:cNvSpPr>
            <a:spLocks noGrp="1" noChangeAspect="1"/>
          </p:cNvSpPr>
          <p:nvPr>
            <p:ph type="body" sz="quarter" idx="12" hasCustomPrompt="1"/>
          </p:nvPr>
        </p:nvSpPr>
        <p:spPr>
          <a:xfrm>
            <a:off x="497224" y="4654088"/>
            <a:ext cx="4349714" cy="1190602"/>
          </a:xfrm>
        </p:spPr>
        <p:txBody>
          <a:bodyPr>
            <a:noAutofit/>
          </a:bodyPr>
          <a:lstStyle>
            <a:lvl1pPr marL="0" indent="0">
              <a:lnSpc>
                <a:spcPct val="100000"/>
              </a:lnSpc>
              <a:spcBef>
                <a:spcPts val="338"/>
              </a:spcBef>
              <a:buNone/>
              <a:defRPr sz="1575" b="0">
                <a:solidFill>
                  <a:schemeClr val="tx2"/>
                </a:solidFill>
                <a:latin typeface="Calibri" panose="020F0502020204030204" pitchFamily="34" charset="0"/>
                <a:cs typeface="Calibri" panose="020F0502020204030204" pitchFamily="34" charset="0"/>
              </a:defRPr>
            </a:lvl1pPr>
          </a:lstStyle>
          <a:p>
            <a:pPr lvl="0"/>
            <a:r>
              <a:rPr lang="en-CA" noProof="0"/>
              <a:t>Extra text</a:t>
            </a:r>
          </a:p>
        </p:txBody>
      </p:sp>
      <p:pic>
        <p:nvPicPr>
          <p:cNvPr id="6" name="Picture 5">
            <a:extLst>
              <a:ext uri="{FF2B5EF4-FFF2-40B4-BE49-F238E27FC236}">
                <a16:creationId xmlns:a16="http://schemas.microsoft.com/office/drawing/2014/main" id="{40AD51DD-8C4F-46D7-932D-05E9D80743D5}"/>
              </a:ext>
            </a:extLst>
          </p:cNvPr>
          <p:cNvPicPr>
            <a:picLocks noChangeAspect="1"/>
          </p:cNvPicPr>
          <p:nvPr/>
        </p:nvPicPr>
        <p:blipFill>
          <a:blip r:embed="rId3" cstate="print">
            <a:extLst>
              <a:ext uri="{28A0092B-C50C-407E-A947-70E740481C1C}">
                <a14:useLocalDpi xmlns:a14="http://schemas.microsoft.com/office/drawing/2010/main" val="0"/>
              </a:ext>
            </a:extLst>
          </a:blip>
          <a:srcRect l="2875" r="2875"/>
          <a:stretch/>
        </p:blipFill>
        <p:spPr>
          <a:xfrm>
            <a:off x="497225" y="409431"/>
            <a:ext cx="1938746" cy="1845677"/>
          </a:xfrm>
          <a:prstGeom prst="rect">
            <a:avLst/>
          </a:prstGeom>
        </p:spPr>
      </p:pic>
      <p:sp>
        <p:nvSpPr>
          <p:cNvPr id="3" name="Picture Placeholder 2">
            <a:extLst>
              <a:ext uri="{FF2B5EF4-FFF2-40B4-BE49-F238E27FC236}">
                <a16:creationId xmlns:a16="http://schemas.microsoft.com/office/drawing/2014/main" id="{F52A6CE3-D1D5-43B7-9DCB-0A95F7AF712B}"/>
              </a:ext>
            </a:extLst>
          </p:cNvPr>
          <p:cNvSpPr>
            <a:spLocks noGrp="1"/>
          </p:cNvSpPr>
          <p:nvPr>
            <p:ph type="pic" sz="quarter" idx="13"/>
          </p:nvPr>
        </p:nvSpPr>
        <p:spPr>
          <a:xfrm>
            <a:off x="5023023" y="0"/>
            <a:ext cx="2749379" cy="10058400"/>
          </a:xfrm>
          <a:noFill/>
          <a:ln>
            <a:noFill/>
          </a:ln>
        </p:spPr>
        <p:txBody>
          <a:bodyPr/>
          <a:lstStyle>
            <a:lvl1pPr>
              <a:defRPr>
                <a:solidFill>
                  <a:srgbClr val="B4E0F6"/>
                </a:solidFill>
              </a:defRPr>
            </a:lvl1pPr>
          </a:lstStyle>
          <a:p>
            <a:r>
              <a:rPr lang="en-US"/>
              <a:t>Click icon to add picture</a:t>
            </a:r>
            <a:endParaRPr lang="en-CA"/>
          </a:p>
        </p:txBody>
      </p:sp>
    </p:spTree>
    <p:extLst>
      <p:ext uri="{BB962C8B-B14F-4D97-AF65-F5344CB8AC3E}">
        <p14:creationId xmlns:p14="http://schemas.microsoft.com/office/powerpoint/2010/main" val="84510193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Title - background">
    <p:spTree>
      <p:nvGrpSpPr>
        <p:cNvPr id="1" name=""/>
        <p:cNvGrpSpPr/>
        <p:nvPr/>
      </p:nvGrpSpPr>
      <p:grpSpPr>
        <a:xfrm>
          <a:off x="0" y="0"/>
          <a:ext cx="0" cy="0"/>
          <a:chOff x="0" y="0"/>
          <a:chExt cx="0" cy="0"/>
        </a:xfrm>
      </p:grpSpPr>
      <p:pic>
        <p:nvPicPr>
          <p:cNvPr id="16" name="Picture 15" descr="Background pattern&#10;&#10;Description automatically generated">
            <a:extLst>
              <a:ext uri="{FF2B5EF4-FFF2-40B4-BE49-F238E27FC236}">
                <a16:creationId xmlns:a16="http://schemas.microsoft.com/office/drawing/2014/main" id="{B7FF7168-5594-4C76-A919-A559773BE12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13" b="11413"/>
          <a:stretch/>
        </p:blipFill>
        <p:spPr>
          <a:xfrm>
            <a:off x="0" y="0"/>
            <a:ext cx="7772400" cy="10058400"/>
          </a:xfrm>
          <a:prstGeom prst="rect">
            <a:avLst/>
          </a:prstGeom>
        </p:spPr>
      </p:pic>
      <p:sp>
        <p:nvSpPr>
          <p:cNvPr id="17" name="Rectangle 16">
            <a:extLst>
              <a:ext uri="{FF2B5EF4-FFF2-40B4-BE49-F238E27FC236}">
                <a16:creationId xmlns:a16="http://schemas.microsoft.com/office/drawing/2014/main" id="{89F22340-2062-49E5-AAB3-21D1B9B2A57D}"/>
              </a:ext>
            </a:extLst>
          </p:cNvPr>
          <p:cNvSpPr/>
          <p:nvPr/>
        </p:nvSpPr>
        <p:spPr>
          <a:xfrm>
            <a:off x="0" y="1"/>
            <a:ext cx="7772400" cy="10058400"/>
          </a:xfrm>
          <a:prstGeom prst="rect">
            <a:avLst/>
          </a:prstGeom>
          <a:gradFill flip="none" rotWithShape="1">
            <a:gsLst>
              <a:gs pos="0">
                <a:schemeClr val="bg1">
                  <a:alpha val="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grpSp>
        <p:nvGrpSpPr>
          <p:cNvPr id="7" name="Group 4">
            <a:extLst>
              <a:ext uri="{FF2B5EF4-FFF2-40B4-BE49-F238E27FC236}">
                <a16:creationId xmlns:a16="http://schemas.microsoft.com/office/drawing/2014/main" id="{3BB7D630-F535-4C0E-A00E-DA89E5671DFF}"/>
              </a:ext>
            </a:extLst>
          </p:cNvPr>
          <p:cNvGrpSpPr>
            <a:grpSpLocks noChangeAspect="1"/>
          </p:cNvGrpSpPr>
          <p:nvPr/>
        </p:nvGrpSpPr>
        <p:grpSpPr bwMode="auto">
          <a:xfrm>
            <a:off x="4929532" y="2148889"/>
            <a:ext cx="4353681" cy="8052877"/>
            <a:chOff x="2744" y="1153"/>
            <a:chExt cx="3219" cy="2588"/>
          </a:xfrm>
        </p:grpSpPr>
        <p:sp>
          <p:nvSpPr>
            <p:cNvPr id="8" name="Freeform 5">
              <a:extLst>
                <a:ext uri="{FF2B5EF4-FFF2-40B4-BE49-F238E27FC236}">
                  <a16:creationId xmlns:a16="http://schemas.microsoft.com/office/drawing/2014/main" id="{7A075F23-29DF-468C-AF9F-4B37BE3CF462}"/>
                </a:ext>
              </a:extLst>
            </p:cNvPr>
            <p:cNvSpPr>
              <a:spLocks/>
            </p:cNvSpPr>
            <p:nvPr/>
          </p:nvSpPr>
          <p:spPr bwMode="auto">
            <a:xfrm>
              <a:off x="3720" y="1706"/>
              <a:ext cx="2243" cy="2033"/>
            </a:xfrm>
            <a:custGeom>
              <a:avLst/>
              <a:gdLst>
                <a:gd name="T0" fmla="*/ 108 w 944"/>
                <a:gd name="T1" fmla="*/ 575 h 855"/>
                <a:gd name="T2" fmla="*/ 186 w 944"/>
                <a:gd name="T3" fmla="*/ 695 h 855"/>
                <a:gd name="T4" fmla="*/ 478 w 944"/>
                <a:gd name="T5" fmla="*/ 671 h 855"/>
                <a:gd name="T6" fmla="*/ 742 w 944"/>
                <a:gd name="T7" fmla="*/ 392 h 855"/>
                <a:gd name="T8" fmla="*/ 874 w 944"/>
                <a:gd name="T9" fmla="*/ 106 h 855"/>
                <a:gd name="T10" fmla="*/ 877 w 944"/>
                <a:gd name="T11" fmla="*/ 29 h 855"/>
                <a:gd name="T12" fmla="*/ 917 w 944"/>
                <a:gd name="T13" fmla="*/ 3 h 855"/>
                <a:gd name="T14" fmla="*/ 937 w 944"/>
                <a:gd name="T15" fmla="*/ 23 h 855"/>
                <a:gd name="T16" fmla="*/ 937 w 944"/>
                <a:gd name="T17" fmla="*/ 161 h 855"/>
                <a:gd name="T18" fmla="*/ 768 w 944"/>
                <a:gd name="T19" fmla="*/ 531 h 855"/>
                <a:gd name="T20" fmla="*/ 305 w 944"/>
                <a:gd name="T21" fmla="*/ 852 h 855"/>
                <a:gd name="T22" fmla="*/ 77 w 944"/>
                <a:gd name="T23" fmla="*/ 785 h 855"/>
                <a:gd name="T24" fmla="*/ 5 w 944"/>
                <a:gd name="T25" fmla="*/ 616 h 855"/>
                <a:gd name="T26" fmla="*/ 40 w 944"/>
                <a:gd name="T27" fmla="*/ 497 h 855"/>
                <a:gd name="T28" fmla="*/ 109 w 944"/>
                <a:gd name="T29" fmla="*/ 428 h 855"/>
                <a:gd name="T30" fmla="*/ 147 w 944"/>
                <a:gd name="T31" fmla="*/ 450 h 855"/>
                <a:gd name="T32" fmla="*/ 108 w 944"/>
                <a:gd name="T33" fmla="*/ 575 h 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44" h="855">
                  <a:moveTo>
                    <a:pt x="108" y="575"/>
                  </a:moveTo>
                  <a:cubicBezTo>
                    <a:pt x="106" y="628"/>
                    <a:pt x="135" y="663"/>
                    <a:pt x="186" y="695"/>
                  </a:cubicBezTo>
                  <a:cubicBezTo>
                    <a:pt x="291" y="762"/>
                    <a:pt x="387" y="723"/>
                    <a:pt x="478" y="671"/>
                  </a:cubicBezTo>
                  <a:cubicBezTo>
                    <a:pt x="527" y="642"/>
                    <a:pt x="649" y="526"/>
                    <a:pt x="742" y="392"/>
                  </a:cubicBezTo>
                  <a:cubicBezTo>
                    <a:pt x="834" y="258"/>
                    <a:pt x="865" y="156"/>
                    <a:pt x="874" y="106"/>
                  </a:cubicBezTo>
                  <a:cubicBezTo>
                    <a:pt x="884" y="56"/>
                    <a:pt x="868" y="58"/>
                    <a:pt x="877" y="29"/>
                  </a:cubicBezTo>
                  <a:cubicBezTo>
                    <a:pt x="882" y="0"/>
                    <a:pt x="911" y="2"/>
                    <a:pt x="917" y="3"/>
                  </a:cubicBezTo>
                  <a:cubicBezTo>
                    <a:pt x="925" y="5"/>
                    <a:pt x="937" y="16"/>
                    <a:pt x="937" y="23"/>
                  </a:cubicBezTo>
                  <a:cubicBezTo>
                    <a:pt x="944" y="69"/>
                    <a:pt x="944" y="115"/>
                    <a:pt x="937" y="161"/>
                  </a:cubicBezTo>
                  <a:cubicBezTo>
                    <a:pt x="926" y="230"/>
                    <a:pt x="906" y="351"/>
                    <a:pt x="768" y="531"/>
                  </a:cubicBezTo>
                  <a:cubicBezTo>
                    <a:pt x="709" y="608"/>
                    <a:pt x="520" y="844"/>
                    <a:pt x="305" y="852"/>
                  </a:cubicBezTo>
                  <a:cubicBezTo>
                    <a:pt x="236" y="855"/>
                    <a:pt x="149" y="851"/>
                    <a:pt x="77" y="785"/>
                  </a:cubicBezTo>
                  <a:cubicBezTo>
                    <a:pt x="4" y="719"/>
                    <a:pt x="0" y="646"/>
                    <a:pt x="5" y="616"/>
                  </a:cubicBezTo>
                  <a:cubicBezTo>
                    <a:pt x="13" y="563"/>
                    <a:pt x="23" y="527"/>
                    <a:pt x="40" y="497"/>
                  </a:cubicBezTo>
                  <a:cubicBezTo>
                    <a:pt x="57" y="467"/>
                    <a:pt x="88" y="442"/>
                    <a:pt x="109" y="428"/>
                  </a:cubicBezTo>
                  <a:cubicBezTo>
                    <a:pt x="147" y="405"/>
                    <a:pt x="162" y="433"/>
                    <a:pt x="147" y="450"/>
                  </a:cubicBezTo>
                  <a:cubicBezTo>
                    <a:pt x="132" y="467"/>
                    <a:pt x="109" y="521"/>
                    <a:pt x="108" y="575"/>
                  </a:cubicBezTo>
                  <a:close/>
                </a:path>
              </a:pathLst>
            </a:custGeom>
            <a:solidFill>
              <a:srgbClr val="339DBD">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9" name="Freeform 6">
              <a:extLst>
                <a:ext uri="{FF2B5EF4-FFF2-40B4-BE49-F238E27FC236}">
                  <a16:creationId xmlns:a16="http://schemas.microsoft.com/office/drawing/2014/main" id="{B60991B3-DBB7-4B0F-93E8-2B58A1D91DDD}"/>
                </a:ext>
              </a:extLst>
            </p:cNvPr>
            <p:cNvSpPr>
              <a:spLocks/>
            </p:cNvSpPr>
            <p:nvPr/>
          </p:nvSpPr>
          <p:spPr bwMode="auto">
            <a:xfrm>
              <a:off x="2879" y="2225"/>
              <a:ext cx="1169" cy="1516"/>
            </a:xfrm>
            <a:custGeom>
              <a:avLst/>
              <a:gdLst>
                <a:gd name="T0" fmla="*/ 194 w 492"/>
                <a:gd name="T1" fmla="*/ 551 h 638"/>
                <a:gd name="T2" fmla="*/ 239 w 492"/>
                <a:gd name="T3" fmla="*/ 620 h 638"/>
                <a:gd name="T4" fmla="*/ 238 w 492"/>
                <a:gd name="T5" fmla="*/ 635 h 638"/>
                <a:gd name="T6" fmla="*/ 231 w 492"/>
                <a:gd name="T7" fmla="*/ 638 h 638"/>
                <a:gd name="T8" fmla="*/ 33 w 492"/>
                <a:gd name="T9" fmla="*/ 638 h 638"/>
                <a:gd name="T10" fmla="*/ 3 w 492"/>
                <a:gd name="T11" fmla="*/ 614 h 638"/>
                <a:gd name="T12" fmla="*/ 4 w 492"/>
                <a:gd name="T13" fmla="*/ 523 h 638"/>
                <a:gd name="T14" fmla="*/ 98 w 492"/>
                <a:gd name="T15" fmla="*/ 237 h 638"/>
                <a:gd name="T16" fmla="*/ 320 w 492"/>
                <a:gd name="T17" fmla="*/ 34 h 638"/>
                <a:gd name="T18" fmla="*/ 455 w 492"/>
                <a:gd name="T19" fmla="*/ 6 h 638"/>
                <a:gd name="T20" fmla="*/ 490 w 492"/>
                <a:gd name="T21" fmla="*/ 26 h 638"/>
                <a:gd name="T22" fmla="*/ 478 w 492"/>
                <a:gd name="T23" fmla="*/ 59 h 638"/>
                <a:gd name="T24" fmla="*/ 404 w 492"/>
                <a:gd name="T25" fmla="*/ 92 h 638"/>
                <a:gd name="T26" fmla="*/ 229 w 492"/>
                <a:gd name="T27" fmla="*/ 274 h 638"/>
                <a:gd name="T28" fmla="*/ 194 w 492"/>
                <a:gd name="T29" fmla="*/ 551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2" h="638">
                  <a:moveTo>
                    <a:pt x="194" y="551"/>
                  </a:moveTo>
                  <a:cubicBezTo>
                    <a:pt x="201" y="574"/>
                    <a:pt x="223" y="602"/>
                    <a:pt x="239" y="620"/>
                  </a:cubicBezTo>
                  <a:cubicBezTo>
                    <a:pt x="243" y="624"/>
                    <a:pt x="243" y="631"/>
                    <a:pt x="238" y="635"/>
                  </a:cubicBezTo>
                  <a:cubicBezTo>
                    <a:pt x="236" y="637"/>
                    <a:pt x="233" y="638"/>
                    <a:pt x="231" y="638"/>
                  </a:cubicBezTo>
                  <a:cubicBezTo>
                    <a:pt x="33" y="638"/>
                    <a:pt x="33" y="638"/>
                    <a:pt x="33" y="638"/>
                  </a:cubicBezTo>
                  <a:cubicBezTo>
                    <a:pt x="33" y="638"/>
                    <a:pt x="6" y="637"/>
                    <a:pt x="3" y="614"/>
                  </a:cubicBezTo>
                  <a:cubicBezTo>
                    <a:pt x="0" y="584"/>
                    <a:pt x="0" y="553"/>
                    <a:pt x="4" y="523"/>
                  </a:cubicBezTo>
                  <a:cubicBezTo>
                    <a:pt x="9" y="471"/>
                    <a:pt x="44" y="328"/>
                    <a:pt x="98" y="237"/>
                  </a:cubicBezTo>
                  <a:cubicBezTo>
                    <a:pt x="152" y="147"/>
                    <a:pt x="240" y="66"/>
                    <a:pt x="320" y="34"/>
                  </a:cubicBezTo>
                  <a:cubicBezTo>
                    <a:pt x="379" y="10"/>
                    <a:pt x="426" y="0"/>
                    <a:pt x="455" y="6"/>
                  </a:cubicBezTo>
                  <a:cubicBezTo>
                    <a:pt x="485" y="12"/>
                    <a:pt x="487" y="17"/>
                    <a:pt x="490" y="26"/>
                  </a:cubicBezTo>
                  <a:cubicBezTo>
                    <a:pt x="492" y="31"/>
                    <a:pt x="487" y="49"/>
                    <a:pt x="478" y="59"/>
                  </a:cubicBezTo>
                  <a:cubicBezTo>
                    <a:pt x="470" y="68"/>
                    <a:pt x="433" y="77"/>
                    <a:pt x="404" y="92"/>
                  </a:cubicBezTo>
                  <a:cubicBezTo>
                    <a:pt x="377" y="106"/>
                    <a:pt x="293" y="134"/>
                    <a:pt x="229" y="274"/>
                  </a:cubicBezTo>
                  <a:cubicBezTo>
                    <a:pt x="166" y="414"/>
                    <a:pt x="182" y="514"/>
                    <a:pt x="194" y="551"/>
                  </a:cubicBezTo>
                  <a:close/>
                </a:path>
              </a:pathLst>
            </a:custGeom>
            <a:solidFill>
              <a:srgbClr val="0084AD">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0" name="Freeform 7">
              <a:extLst>
                <a:ext uri="{FF2B5EF4-FFF2-40B4-BE49-F238E27FC236}">
                  <a16:creationId xmlns:a16="http://schemas.microsoft.com/office/drawing/2014/main" id="{6F2CDBE9-6531-490D-9381-4F683F15F537}"/>
                </a:ext>
              </a:extLst>
            </p:cNvPr>
            <p:cNvSpPr>
              <a:spLocks/>
            </p:cNvSpPr>
            <p:nvPr/>
          </p:nvSpPr>
          <p:spPr bwMode="auto">
            <a:xfrm>
              <a:off x="2744" y="1153"/>
              <a:ext cx="2364" cy="761"/>
            </a:xfrm>
            <a:custGeom>
              <a:avLst/>
              <a:gdLst>
                <a:gd name="T0" fmla="*/ 26 w 995"/>
                <a:gd name="T1" fmla="*/ 116 h 320"/>
                <a:gd name="T2" fmla="*/ 134 w 995"/>
                <a:gd name="T3" fmla="*/ 59 h 320"/>
                <a:gd name="T4" fmla="*/ 456 w 995"/>
                <a:gd name="T5" fmla="*/ 0 h 320"/>
                <a:gd name="T6" fmla="*/ 852 w 995"/>
                <a:gd name="T7" fmla="*/ 125 h 320"/>
                <a:gd name="T8" fmla="*/ 913 w 995"/>
                <a:gd name="T9" fmla="*/ 175 h 320"/>
                <a:gd name="T10" fmla="*/ 975 w 995"/>
                <a:gd name="T11" fmla="*/ 235 h 320"/>
                <a:gd name="T12" fmla="*/ 993 w 995"/>
                <a:gd name="T13" fmla="*/ 274 h 320"/>
                <a:gd name="T14" fmla="*/ 960 w 995"/>
                <a:gd name="T15" fmla="*/ 300 h 320"/>
                <a:gd name="T16" fmla="*/ 888 w 995"/>
                <a:gd name="T17" fmla="*/ 274 h 320"/>
                <a:gd name="T18" fmla="*/ 765 w 995"/>
                <a:gd name="T19" fmla="*/ 188 h 320"/>
                <a:gd name="T20" fmla="*/ 418 w 995"/>
                <a:gd name="T21" fmla="*/ 132 h 320"/>
                <a:gd name="T22" fmla="*/ 172 w 995"/>
                <a:gd name="T23" fmla="*/ 227 h 320"/>
                <a:gd name="T24" fmla="*/ 71 w 995"/>
                <a:gd name="T25" fmla="*/ 310 h 320"/>
                <a:gd name="T26" fmla="*/ 39 w 995"/>
                <a:gd name="T27" fmla="*/ 315 h 320"/>
                <a:gd name="T28" fmla="*/ 23 w 995"/>
                <a:gd name="T29" fmla="*/ 290 h 320"/>
                <a:gd name="T30" fmla="*/ 3 w 995"/>
                <a:gd name="T31" fmla="*/ 194 h 320"/>
                <a:gd name="T32" fmla="*/ 0 w 995"/>
                <a:gd name="T33" fmla="*/ 155 h 320"/>
                <a:gd name="T34" fmla="*/ 26 w 995"/>
                <a:gd name="T35" fmla="*/ 11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5" h="320">
                  <a:moveTo>
                    <a:pt x="26" y="116"/>
                  </a:moveTo>
                  <a:cubicBezTo>
                    <a:pt x="61" y="95"/>
                    <a:pt x="97" y="76"/>
                    <a:pt x="134" y="59"/>
                  </a:cubicBezTo>
                  <a:cubicBezTo>
                    <a:pt x="177" y="41"/>
                    <a:pt x="259" y="0"/>
                    <a:pt x="456" y="0"/>
                  </a:cubicBezTo>
                  <a:cubicBezTo>
                    <a:pt x="653" y="0"/>
                    <a:pt x="776" y="68"/>
                    <a:pt x="852" y="125"/>
                  </a:cubicBezTo>
                  <a:cubicBezTo>
                    <a:pt x="872" y="140"/>
                    <a:pt x="895" y="159"/>
                    <a:pt x="913" y="175"/>
                  </a:cubicBezTo>
                  <a:cubicBezTo>
                    <a:pt x="936" y="195"/>
                    <a:pt x="953" y="214"/>
                    <a:pt x="975" y="235"/>
                  </a:cubicBezTo>
                  <a:cubicBezTo>
                    <a:pt x="985" y="244"/>
                    <a:pt x="995" y="262"/>
                    <a:pt x="993" y="274"/>
                  </a:cubicBezTo>
                  <a:cubicBezTo>
                    <a:pt x="992" y="285"/>
                    <a:pt x="973" y="296"/>
                    <a:pt x="960" y="300"/>
                  </a:cubicBezTo>
                  <a:cubicBezTo>
                    <a:pt x="931" y="309"/>
                    <a:pt x="912" y="297"/>
                    <a:pt x="888" y="274"/>
                  </a:cubicBezTo>
                  <a:cubicBezTo>
                    <a:pt x="852" y="238"/>
                    <a:pt x="811" y="209"/>
                    <a:pt x="765" y="188"/>
                  </a:cubicBezTo>
                  <a:cubicBezTo>
                    <a:pt x="657" y="137"/>
                    <a:pt x="537" y="118"/>
                    <a:pt x="418" y="132"/>
                  </a:cubicBezTo>
                  <a:cubicBezTo>
                    <a:pt x="321" y="145"/>
                    <a:pt x="233" y="192"/>
                    <a:pt x="172" y="227"/>
                  </a:cubicBezTo>
                  <a:cubicBezTo>
                    <a:pt x="110" y="262"/>
                    <a:pt x="86" y="296"/>
                    <a:pt x="71" y="310"/>
                  </a:cubicBezTo>
                  <a:cubicBezTo>
                    <a:pt x="62" y="318"/>
                    <a:pt x="50" y="320"/>
                    <a:pt x="39" y="315"/>
                  </a:cubicBezTo>
                  <a:cubicBezTo>
                    <a:pt x="27" y="308"/>
                    <a:pt x="23" y="290"/>
                    <a:pt x="23" y="290"/>
                  </a:cubicBezTo>
                  <a:cubicBezTo>
                    <a:pt x="3" y="194"/>
                    <a:pt x="3" y="194"/>
                    <a:pt x="3" y="194"/>
                  </a:cubicBezTo>
                  <a:cubicBezTo>
                    <a:pt x="3" y="194"/>
                    <a:pt x="1" y="168"/>
                    <a:pt x="0" y="155"/>
                  </a:cubicBezTo>
                  <a:cubicBezTo>
                    <a:pt x="0" y="136"/>
                    <a:pt x="26" y="116"/>
                    <a:pt x="26" y="116"/>
                  </a:cubicBezTo>
                  <a:close/>
                </a:path>
              </a:pathLst>
            </a:custGeom>
            <a:solidFill>
              <a:srgbClr val="B4E0F6">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sp>
          <p:nvSpPr>
            <p:cNvPr id="12" name="Freeform 8">
              <a:extLst>
                <a:ext uri="{FF2B5EF4-FFF2-40B4-BE49-F238E27FC236}">
                  <a16:creationId xmlns:a16="http://schemas.microsoft.com/office/drawing/2014/main" id="{9C090552-F587-48D6-A4DA-0F080D1D80DA}"/>
                </a:ext>
              </a:extLst>
            </p:cNvPr>
            <p:cNvSpPr>
              <a:spLocks/>
            </p:cNvSpPr>
            <p:nvPr/>
          </p:nvSpPr>
          <p:spPr bwMode="auto">
            <a:xfrm>
              <a:off x="3670" y="1713"/>
              <a:ext cx="1295" cy="1313"/>
            </a:xfrm>
            <a:custGeom>
              <a:avLst/>
              <a:gdLst>
                <a:gd name="T0" fmla="*/ 370 w 545"/>
                <a:gd name="T1" fmla="*/ 208 h 552"/>
                <a:gd name="T2" fmla="*/ 211 w 545"/>
                <a:gd name="T3" fmla="*/ 100 h 552"/>
                <a:gd name="T4" fmla="*/ 70 w 545"/>
                <a:gd name="T5" fmla="*/ 73 h 552"/>
                <a:gd name="T6" fmla="*/ 13 w 545"/>
                <a:gd name="T7" fmla="*/ 45 h 552"/>
                <a:gd name="T8" fmla="*/ 48 w 545"/>
                <a:gd name="T9" fmla="*/ 0 h 552"/>
                <a:gd name="T10" fmla="*/ 319 w 545"/>
                <a:gd name="T11" fmla="*/ 57 h 552"/>
                <a:gd name="T12" fmla="*/ 536 w 545"/>
                <a:gd name="T13" fmla="*/ 298 h 552"/>
                <a:gd name="T14" fmla="*/ 528 w 545"/>
                <a:gd name="T15" fmla="*/ 447 h 552"/>
                <a:gd name="T16" fmla="*/ 474 w 545"/>
                <a:gd name="T17" fmla="*/ 525 h 552"/>
                <a:gd name="T18" fmla="*/ 412 w 545"/>
                <a:gd name="T19" fmla="*/ 550 h 552"/>
                <a:gd name="T20" fmla="*/ 331 w 545"/>
                <a:gd name="T21" fmla="*/ 522 h 552"/>
                <a:gd name="T22" fmla="*/ 318 w 545"/>
                <a:gd name="T23" fmla="*/ 482 h 552"/>
                <a:gd name="T24" fmla="*/ 352 w 545"/>
                <a:gd name="T25" fmla="*/ 436 h 552"/>
                <a:gd name="T26" fmla="*/ 370 w 545"/>
                <a:gd name="T27" fmla="*/ 20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5" h="552">
                  <a:moveTo>
                    <a:pt x="370" y="208"/>
                  </a:moveTo>
                  <a:cubicBezTo>
                    <a:pt x="320" y="141"/>
                    <a:pt x="266" y="121"/>
                    <a:pt x="211" y="100"/>
                  </a:cubicBezTo>
                  <a:cubicBezTo>
                    <a:pt x="157" y="79"/>
                    <a:pt x="70" y="73"/>
                    <a:pt x="70" y="73"/>
                  </a:cubicBezTo>
                  <a:cubicBezTo>
                    <a:pt x="70" y="73"/>
                    <a:pt x="24" y="72"/>
                    <a:pt x="13" y="45"/>
                  </a:cubicBezTo>
                  <a:cubicBezTo>
                    <a:pt x="6" y="29"/>
                    <a:pt x="0" y="0"/>
                    <a:pt x="48" y="0"/>
                  </a:cubicBezTo>
                  <a:cubicBezTo>
                    <a:pt x="79" y="0"/>
                    <a:pt x="219" y="8"/>
                    <a:pt x="319" y="57"/>
                  </a:cubicBezTo>
                  <a:cubicBezTo>
                    <a:pt x="414" y="104"/>
                    <a:pt x="521" y="203"/>
                    <a:pt x="536" y="298"/>
                  </a:cubicBezTo>
                  <a:cubicBezTo>
                    <a:pt x="544" y="349"/>
                    <a:pt x="545" y="400"/>
                    <a:pt x="528" y="447"/>
                  </a:cubicBezTo>
                  <a:cubicBezTo>
                    <a:pt x="516" y="481"/>
                    <a:pt x="502" y="499"/>
                    <a:pt x="474" y="525"/>
                  </a:cubicBezTo>
                  <a:cubicBezTo>
                    <a:pt x="456" y="540"/>
                    <a:pt x="435" y="548"/>
                    <a:pt x="412" y="550"/>
                  </a:cubicBezTo>
                  <a:cubicBezTo>
                    <a:pt x="392" y="552"/>
                    <a:pt x="354" y="550"/>
                    <a:pt x="331" y="522"/>
                  </a:cubicBezTo>
                  <a:cubicBezTo>
                    <a:pt x="317" y="504"/>
                    <a:pt x="314" y="493"/>
                    <a:pt x="318" y="482"/>
                  </a:cubicBezTo>
                  <a:cubicBezTo>
                    <a:pt x="323" y="465"/>
                    <a:pt x="340" y="451"/>
                    <a:pt x="352" y="436"/>
                  </a:cubicBezTo>
                  <a:cubicBezTo>
                    <a:pt x="407" y="369"/>
                    <a:pt x="421" y="275"/>
                    <a:pt x="370" y="208"/>
                  </a:cubicBezTo>
                  <a:close/>
                </a:path>
              </a:pathLst>
            </a:custGeom>
            <a:solidFill>
              <a:srgbClr val="74C7E0">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128"/>
            </a:p>
          </p:txBody>
        </p:sp>
      </p:grpSp>
      <p:sp>
        <p:nvSpPr>
          <p:cNvPr id="14" name="Slide Number Placeholder 6">
            <a:extLst>
              <a:ext uri="{FF2B5EF4-FFF2-40B4-BE49-F238E27FC236}">
                <a16:creationId xmlns:a16="http://schemas.microsoft.com/office/drawing/2014/main" id="{4DF37AFA-2394-4823-B4D1-1D1E8867873E}"/>
              </a:ext>
            </a:extLst>
          </p:cNvPr>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57F3C42F-7DB9-4B3C-8C5C-6CB44A737C87}" type="slidenum">
              <a:rPr lang="en-CA" smtClean="0"/>
              <a:t>‹#›</a:t>
            </a:fld>
            <a:endParaRPr lang="en-CA"/>
          </a:p>
        </p:txBody>
      </p:sp>
      <p:sp>
        <p:nvSpPr>
          <p:cNvPr id="6" name="Text Placeholder 4">
            <a:extLst>
              <a:ext uri="{FF2B5EF4-FFF2-40B4-BE49-F238E27FC236}">
                <a16:creationId xmlns:a16="http://schemas.microsoft.com/office/drawing/2014/main" id="{D885E4CF-305A-44DC-86E1-41BB53ACAC81}"/>
              </a:ext>
            </a:extLst>
          </p:cNvPr>
          <p:cNvSpPr>
            <a:spLocks noGrp="1" noChangeAspect="1"/>
          </p:cNvSpPr>
          <p:nvPr>
            <p:ph type="body" sz="quarter" idx="11" hasCustomPrompt="1"/>
          </p:nvPr>
        </p:nvSpPr>
        <p:spPr>
          <a:xfrm>
            <a:off x="306059" y="416532"/>
            <a:ext cx="7060934" cy="1190602"/>
          </a:xfrm>
        </p:spPr>
        <p:txBody>
          <a:bodyPr>
            <a:noAutofit/>
          </a:bodyPr>
          <a:lstStyle>
            <a:lvl1pPr marL="0" indent="0">
              <a:lnSpc>
                <a:spcPct val="100000"/>
              </a:lnSpc>
              <a:spcBef>
                <a:spcPts val="0"/>
              </a:spcBef>
              <a:spcAft>
                <a:spcPts val="675"/>
              </a:spcAft>
              <a:buNone/>
              <a:defRPr sz="2475" b="1">
                <a:latin typeface="Arial" panose="020B0604020202020204" pitchFamily="34" charset="0"/>
                <a:cs typeface="Arial" panose="020B0604020202020204" pitchFamily="34" charset="0"/>
              </a:defRPr>
            </a:lvl1pPr>
          </a:lstStyle>
          <a:p>
            <a:pPr lvl="0"/>
            <a:r>
              <a:rPr kumimoji="0" lang="en-CA" sz="2475" b="1" i="0" u="none" strike="noStrike" kern="1200" cap="none" spc="0" normalizeH="0" baseline="0" noProof="0" dirty="0">
                <a:ln>
                  <a:noFill/>
                </a:ln>
                <a:solidFill>
                  <a:srgbClr val="0080A7"/>
                </a:solidFill>
                <a:effectLst/>
                <a:uLnTx/>
                <a:uFillTx/>
                <a:latin typeface="Calibri" panose="020F0502020204030204" pitchFamily="34" charset="0"/>
                <a:ea typeface="+mj-ea"/>
                <a:cs typeface="Calibri" panose="020F0502020204030204" pitchFamily="34" charset="0"/>
              </a:rPr>
              <a:t>Title</a:t>
            </a:r>
            <a:endParaRPr lang="en-CA" noProof="0" dirty="0"/>
          </a:p>
        </p:txBody>
      </p:sp>
      <p:sp>
        <p:nvSpPr>
          <p:cNvPr id="2" name="Rectangle 1">
            <a:extLst>
              <a:ext uri="{FF2B5EF4-FFF2-40B4-BE49-F238E27FC236}">
                <a16:creationId xmlns:a16="http://schemas.microsoft.com/office/drawing/2014/main" id="{3D2C036B-D73B-44A7-BE9E-5546A5CFD39B}"/>
              </a:ext>
            </a:extLst>
          </p:cNvPr>
          <p:cNvSpPr/>
          <p:nvPr/>
        </p:nvSpPr>
        <p:spPr>
          <a:xfrm>
            <a:off x="7772402" y="931490"/>
            <a:ext cx="1510811" cy="9339911"/>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sp>
        <p:nvSpPr>
          <p:cNvPr id="13" name="Rectangle 12">
            <a:extLst>
              <a:ext uri="{FF2B5EF4-FFF2-40B4-BE49-F238E27FC236}">
                <a16:creationId xmlns:a16="http://schemas.microsoft.com/office/drawing/2014/main" id="{996C32B5-03AF-4BA2-96EF-DDA37E2B0745}"/>
              </a:ext>
            </a:extLst>
          </p:cNvPr>
          <p:cNvSpPr/>
          <p:nvPr/>
        </p:nvSpPr>
        <p:spPr>
          <a:xfrm>
            <a:off x="4846165" y="10077260"/>
            <a:ext cx="2926235" cy="1227577"/>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pic>
        <p:nvPicPr>
          <p:cNvPr id="15" name="Picture 14">
            <a:extLst>
              <a:ext uri="{FF2B5EF4-FFF2-40B4-BE49-F238E27FC236}">
                <a16:creationId xmlns:a16="http://schemas.microsoft.com/office/drawing/2014/main" id="{25800428-305C-4A89-BC64-6DA488FDACBA}"/>
              </a:ext>
            </a:extLst>
          </p:cNvPr>
          <p:cNvPicPr>
            <a:picLocks noChangeAspect="1"/>
          </p:cNvPicPr>
          <p:nvPr/>
        </p:nvPicPr>
        <p:blipFill>
          <a:blip r:embed="rId3" cstate="print">
            <a:extLst>
              <a:ext uri="{28A0092B-C50C-407E-A947-70E740481C1C}">
                <a14:useLocalDpi xmlns:a14="http://schemas.microsoft.com/office/drawing/2010/main" val="0"/>
              </a:ext>
            </a:extLst>
          </a:blip>
          <a:srcRect l="2875" r="2875"/>
          <a:stretch/>
        </p:blipFill>
        <p:spPr>
          <a:xfrm>
            <a:off x="306058" y="8954302"/>
            <a:ext cx="932496" cy="887732"/>
          </a:xfrm>
          <a:prstGeom prst="rect">
            <a:avLst/>
          </a:prstGeom>
        </p:spPr>
      </p:pic>
    </p:spTree>
    <p:extLst>
      <p:ext uri="{BB962C8B-B14F-4D97-AF65-F5344CB8AC3E}">
        <p14:creationId xmlns:p14="http://schemas.microsoft.com/office/powerpoint/2010/main" val="54840715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18" Type="http://schemas.openxmlformats.org/officeDocument/2006/relationships/slideLayout" Target="../slideLayouts/slideLayout24.xml"/><Relationship Id="rId3" Type="http://schemas.openxmlformats.org/officeDocument/2006/relationships/slideLayout" Target="../slideLayouts/slideLayout9.xml"/><Relationship Id="rId21" Type="http://schemas.openxmlformats.org/officeDocument/2006/relationships/slideLayout" Target="../slideLayouts/slideLayout27.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slideLayout" Target="../slideLayouts/slideLayout23.xml"/><Relationship Id="rId25" Type="http://schemas.openxmlformats.org/officeDocument/2006/relationships/image" Target="../media/image2.png"/><Relationship Id="rId2" Type="http://schemas.openxmlformats.org/officeDocument/2006/relationships/slideLayout" Target="../slideLayouts/slideLayout8.xml"/><Relationship Id="rId16" Type="http://schemas.openxmlformats.org/officeDocument/2006/relationships/slideLayout" Target="../slideLayouts/slideLayout22.xml"/><Relationship Id="rId20" Type="http://schemas.openxmlformats.org/officeDocument/2006/relationships/slideLayout" Target="../slideLayouts/slideLayout26.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24" Type="http://schemas.openxmlformats.org/officeDocument/2006/relationships/image" Target="../media/image1.jpeg"/><Relationship Id="rId5" Type="http://schemas.openxmlformats.org/officeDocument/2006/relationships/slideLayout" Target="../slideLayouts/slideLayout11.xml"/><Relationship Id="rId15" Type="http://schemas.openxmlformats.org/officeDocument/2006/relationships/slideLayout" Target="../slideLayouts/slideLayout21.xml"/><Relationship Id="rId23" Type="http://schemas.openxmlformats.org/officeDocument/2006/relationships/image" Target="../media/image4.png"/><Relationship Id="rId10" Type="http://schemas.openxmlformats.org/officeDocument/2006/relationships/slideLayout" Target="../slideLayouts/slideLayout16.xml"/><Relationship Id="rId19" Type="http://schemas.openxmlformats.org/officeDocument/2006/relationships/slideLayout" Target="../slideLayouts/slideLayout25.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 Id="rId2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28.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Background pattern&#10;&#10;Description automatically generated">
            <a:extLst>
              <a:ext uri="{FF2B5EF4-FFF2-40B4-BE49-F238E27FC236}">
                <a16:creationId xmlns:a16="http://schemas.microsoft.com/office/drawing/2014/main" id="{DFF7B327-E8FB-EC69-9795-DF698A700056}"/>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469" t="680" r="51708" b="2637"/>
          <a:stretch/>
        </p:blipFill>
        <p:spPr>
          <a:xfrm>
            <a:off x="0" y="0"/>
            <a:ext cx="7772400" cy="10058400"/>
          </a:xfrm>
          <a:prstGeom prst="rect">
            <a:avLst/>
          </a:prstGeom>
        </p:spPr>
      </p:pic>
      <p:sp>
        <p:nvSpPr>
          <p:cNvPr id="11" name="Rectangle 10">
            <a:extLst>
              <a:ext uri="{FF2B5EF4-FFF2-40B4-BE49-F238E27FC236}">
                <a16:creationId xmlns:a16="http://schemas.microsoft.com/office/drawing/2014/main" id="{AE8059C9-6EB2-7C91-9596-BD31BCD6B65C}"/>
              </a:ext>
            </a:extLst>
          </p:cNvPr>
          <p:cNvSpPr/>
          <p:nvPr userDrawn="1"/>
        </p:nvSpPr>
        <p:spPr>
          <a:xfrm>
            <a:off x="0" y="-1"/>
            <a:ext cx="7772400" cy="10058399"/>
          </a:xfrm>
          <a:prstGeom prst="rect">
            <a:avLst/>
          </a:prstGeom>
          <a:gradFill flip="none" rotWithShape="1">
            <a:gsLst>
              <a:gs pos="0">
                <a:schemeClr val="bg1">
                  <a:alpha val="0"/>
                </a:schemeClr>
              </a:gs>
              <a:gs pos="100000">
                <a:schemeClr val="bg1">
                  <a:alpha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2" name="Picture 11">
            <a:extLst>
              <a:ext uri="{FF2B5EF4-FFF2-40B4-BE49-F238E27FC236}">
                <a16:creationId xmlns:a16="http://schemas.microsoft.com/office/drawing/2014/main" id="{2D758036-F8C1-053D-6AD0-EA733A28BC5C}"/>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l="2875" r="2875"/>
          <a:stretch/>
        </p:blipFill>
        <p:spPr>
          <a:xfrm>
            <a:off x="609635" y="316378"/>
            <a:ext cx="3446660" cy="1426205"/>
          </a:xfrm>
          <a:prstGeom prst="rect">
            <a:avLst/>
          </a:prstGeom>
        </p:spPr>
      </p:pic>
      <p:sp>
        <p:nvSpPr>
          <p:cNvPr id="13" name="Text Placeholder 4">
            <a:extLst>
              <a:ext uri="{FF2B5EF4-FFF2-40B4-BE49-F238E27FC236}">
                <a16:creationId xmlns:a16="http://schemas.microsoft.com/office/drawing/2014/main" id="{212E302B-C68C-E91D-BCAB-8076102EE432}"/>
              </a:ext>
            </a:extLst>
          </p:cNvPr>
          <p:cNvSpPr txBox="1">
            <a:spLocks noChangeAspect="1"/>
          </p:cNvSpPr>
          <p:nvPr userDrawn="1"/>
        </p:nvSpPr>
        <p:spPr>
          <a:xfrm>
            <a:off x="609635" y="2280170"/>
            <a:ext cx="6423624" cy="920011"/>
          </a:xfrm>
          <a:prstGeom prst="rect">
            <a:avLst/>
          </a:prstGeom>
        </p:spPr>
        <p:txBody>
          <a:bodyPr>
            <a:noAutofit/>
          </a:bodyPr>
          <a:lstStyle>
            <a:lvl1pPr marL="0" indent="0" algn="l" defTabSz="1787983" rtl="0" eaLnBrk="1" latinLnBrk="0" hangingPunct="1">
              <a:lnSpc>
                <a:spcPct val="100000"/>
              </a:lnSpc>
              <a:spcBef>
                <a:spcPts val="0"/>
              </a:spcBef>
              <a:spcAft>
                <a:spcPts val="601"/>
              </a:spcAft>
              <a:buClr>
                <a:srgbClr val="F9423A"/>
              </a:buClr>
              <a:buFontTx/>
              <a:buNone/>
              <a:tabLst>
                <a:tab pos="591679" algn="l"/>
                <a:tab pos="816515" algn="l"/>
              </a:tabLst>
              <a:defRPr sz="6601" b="1" kern="1200">
                <a:solidFill>
                  <a:srgbClr val="0080A7"/>
                </a:solidFill>
                <a:latin typeface="Calibri" panose="020F0502020204030204" pitchFamily="34" charset="0"/>
                <a:ea typeface="+mn-ea"/>
                <a:cs typeface="Calibri" panose="020F0502020204030204" pitchFamily="34" charset="0"/>
              </a:defRPr>
            </a:lvl1pPr>
            <a:lvl2pPr marL="1340988" indent="-446997" algn="l" defTabSz="1787983" rtl="0" eaLnBrk="1" latinLnBrk="0" hangingPunct="1">
              <a:lnSpc>
                <a:spcPts val="2420"/>
              </a:lnSpc>
              <a:spcBef>
                <a:spcPts val="0"/>
              </a:spcBef>
              <a:spcAft>
                <a:spcPts val="660"/>
              </a:spcAft>
              <a:buClr>
                <a:srgbClr val="F9423A"/>
              </a:buClr>
              <a:buFont typeface="Arial" panose="020B0604020202020204" pitchFamily="34" charset="0"/>
              <a:buChar char="•"/>
              <a:defRPr sz="2200" kern="1200">
                <a:solidFill>
                  <a:srgbClr val="001E60"/>
                </a:solidFill>
                <a:latin typeface="Arial" panose="020B0604020202020204" pitchFamily="34" charset="0"/>
                <a:ea typeface="+mn-ea"/>
                <a:cs typeface="Arial" panose="020B0604020202020204" pitchFamily="34" charset="0"/>
              </a:defRPr>
            </a:lvl2pPr>
            <a:lvl3pPr marL="2234981" indent="-446997" algn="l" defTabSz="1787983" rtl="0" eaLnBrk="1" latinLnBrk="0" hangingPunct="1">
              <a:lnSpc>
                <a:spcPts val="2200"/>
              </a:lnSpc>
              <a:spcBef>
                <a:spcPts val="0"/>
              </a:spcBef>
              <a:spcAft>
                <a:spcPts val="660"/>
              </a:spcAft>
              <a:buClr>
                <a:srgbClr val="F9423A"/>
              </a:buClr>
              <a:buFont typeface="Arial" panose="020B0604020202020204" pitchFamily="34" charset="0"/>
              <a:buChar char="•"/>
              <a:defRPr sz="1980" kern="1200">
                <a:solidFill>
                  <a:srgbClr val="001E60"/>
                </a:solidFill>
                <a:latin typeface="Arial" panose="020B0604020202020204" pitchFamily="34" charset="0"/>
                <a:ea typeface="+mn-ea"/>
                <a:cs typeface="Arial" panose="020B0604020202020204" pitchFamily="34" charset="0"/>
              </a:defRPr>
            </a:lvl3pPr>
            <a:lvl4pPr marL="3128971" indent="-446997" algn="l" defTabSz="1787983" rtl="0" eaLnBrk="1" latinLnBrk="0" hangingPunct="1">
              <a:lnSpc>
                <a:spcPts val="1980"/>
              </a:lnSpc>
              <a:spcBef>
                <a:spcPts val="0"/>
              </a:spcBef>
              <a:spcAft>
                <a:spcPts val="660"/>
              </a:spcAft>
              <a:buClr>
                <a:srgbClr val="F9423A"/>
              </a:buClr>
              <a:buFont typeface="Arial" panose="020B0604020202020204" pitchFamily="34" charset="0"/>
              <a:buChar char="•"/>
              <a:defRPr sz="1760" kern="1200">
                <a:solidFill>
                  <a:srgbClr val="001E60"/>
                </a:solidFill>
                <a:latin typeface="Arial" panose="020B0604020202020204" pitchFamily="34" charset="0"/>
                <a:ea typeface="+mn-ea"/>
                <a:cs typeface="Arial" panose="020B0604020202020204" pitchFamily="34" charset="0"/>
              </a:defRPr>
            </a:lvl4pPr>
            <a:lvl5pPr marL="4022963" indent="-446997" algn="l" defTabSz="1787983" rtl="0" eaLnBrk="1" latinLnBrk="0" hangingPunct="1">
              <a:lnSpc>
                <a:spcPts val="1760"/>
              </a:lnSpc>
              <a:spcBef>
                <a:spcPts val="0"/>
              </a:spcBef>
              <a:spcAft>
                <a:spcPts val="660"/>
              </a:spcAft>
              <a:buClr>
                <a:srgbClr val="F9423A"/>
              </a:buClr>
              <a:buFont typeface="Arial" panose="020B0604020202020204" pitchFamily="34" charset="0"/>
              <a:buChar char="•"/>
              <a:defRPr sz="1540" kern="1200">
                <a:solidFill>
                  <a:srgbClr val="001E60"/>
                </a:solidFill>
                <a:latin typeface="Arial" panose="020B0604020202020204" pitchFamily="34" charset="0"/>
                <a:ea typeface="+mn-ea"/>
                <a:cs typeface="Arial" panose="020B0604020202020204" pitchFamily="34" charset="0"/>
              </a:defRPr>
            </a:lvl5pPr>
            <a:lvl6pPr marL="4916957"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6pPr>
            <a:lvl7pPr marL="5810947"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7pPr>
            <a:lvl8pPr marL="6704940"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8pPr>
            <a:lvl9pPr marL="7598931"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9pPr>
          </a:lstStyle>
          <a:p>
            <a:r>
              <a:rPr lang="en-CA" dirty="0"/>
              <a:t>Subtitle</a:t>
            </a:r>
          </a:p>
        </p:txBody>
      </p:sp>
      <p:sp>
        <p:nvSpPr>
          <p:cNvPr id="15" name="Text Placeholder 4">
            <a:extLst>
              <a:ext uri="{FF2B5EF4-FFF2-40B4-BE49-F238E27FC236}">
                <a16:creationId xmlns:a16="http://schemas.microsoft.com/office/drawing/2014/main" id="{F0572E59-1B6F-7A48-BAE3-008B71D80CF1}"/>
              </a:ext>
            </a:extLst>
          </p:cNvPr>
          <p:cNvSpPr txBox="1">
            <a:spLocks noChangeAspect="1"/>
          </p:cNvSpPr>
          <p:nvPr userDrawn="1"/>
        </p:nvSpPr>
        <p:spPr>
          <a:xfrm>
            <a:off x="609635" y="3596340"/>
            <a:ext cx="6423624" cy="920011"/>
          </a:xfrm>
          <a:prstGeom prst="rect">
            <a:avLst/>
          </a:prstGeom>
        </p:spPr>
        <p:txBody>
          <a:bodyPr>
            <a:noAutofit/>
          </a:bodyPr>
          <a:lstStyle>
            <a:lvl1pPr marL="0" indent="0" algn="l" defTabSz="1787983" rtl="0" eaLnBrk="1" latinLnBrk="0" hangingPunct="1">
              <a:lnSpc>
                <a:spcPct val="100000"/>
              </a:lnSpc>
              <a:spcBef>
                <a:spcPts val="601"/>
              </a:spcBef>
              <a:spcAft>
                <a:spcPts val="660"/>
              </a:spcAft>
              <a:buClr>
                <a:srgbClr val="F9423A"/>
              </a:buClr>
              <a:buFontTx/>
              <a:buNone/>
              <a:tabLst>
                <a:tab pos="591679" algn="l"/>
                <a:tab pos="816515" algn="l"/>
              </a:tabLst>
              <a:defRPr sz="2800" b="0" kern="1200">
                <a:solidFill>
                  <a:schemeClr val="tx2"/>
                </a:solidFill>
                <a:latin typeface="Calibri" panose="020F0502020204030204" pitchFamily="34" charset="0"/>
                <a:ea typeface="+mn-ea"/>
                <a:cs typeface="Calibri" panose="020F0502020204030204" pitchFamily="34" charset="0"/>
              </a:defRPr>
            </a:lvl1pPr>
            <a:lvl2pPr marL="1340988" indent="-446997" algn="l" defTabSz="1787983" rtl="0" eaLnBrk="1" latinLnBrk="0" hangingPunct="1">
              <a:lnSpc>
                <a:spcPts val="2420"/>
              </a:lnSpc>
              <a:spcBef>
                <a:spcPts val="0"/>
              </a:spcBef>
              <a:spcAft>
                <a:spcPts val="660"/>
              </a:spcAft>
              <a:buClr>
                <a:srgbClr val="F9423A"/>
              </a:buClr>
              <a:buFont typeface="Arial" panose="020B0604020202020204" pitchFamily="34" charset="0"/>
              <a:buChar char="•"/>
              <a:defRPr sz="2200" kern="1200">
                <a:solidFill>
                  <a:srgbClr val="001E60"/>
                </a:solidFill>
                <a:latin typeface="Arial" panose="020B0604020202020204" pitchFamily="34" charset="0"/>
                <a:ea typeface="+mn-ea"/>
                <a:cs typeface="Arial" panose="020B0604020202020204" pitchFamily="34" charset="0"/>
              </a:defRPr>
            </a:lvl2pPr>
            <a:lvl3pPr marL="2234981" indent="-446997" algn="l" defTabSz="1787983" rtl="0" eaLnBrk="1" latinLnBrk="0" hangingPunct="1">
              <a:lnSpc>
                <a:spcPts val="2200"/>
              </a:lnSpc>
              <a:spcBef>
                <a:spcPts val="0"/>
              </a:spcBef>
              <a:spcAft>
                <a:spcPts val="660"/>
              </a:spcAft>
              <a:buClr>
                <a:srgbClr val="F9423A"/>
              </a:buClr>
              <a:buFont typeface="Arial" panose="020B0604020202020204" pitchFamily="34" charset="0"/>
              <a:buChar char="•"/>
              <a:defRPr sz="1980" kern="1200">
                <a:solidFill>
                  <a:srgbClr val="001E60"/>
                </a:solidFill>
                <a:latin typeface="Arial" panose="020B0604020202020204" pitchFamily="34" charset="0"/>
                <a:ea typeface="+mn-ea"/>
                <a:cs typeface="Arial" panose="020B0604020202020204" pitchFamily="34" charset="0"/>
              </a:defRPr>
            </a:lvl3pPr>
            <a:lvl4pPr marL="3128971" indent="-446997" algn="l" defTabSz="1787983" rtl="0" eaLnBrk="1" latinLnBrk="0" hangingPunct="1">
              <a:lnSpc>
                <a:spcPts val="1980"/>
              </a:lnSpc>
              <a:spcBef>
                <a:spcPts val="0"/>
              </a:spcBef>
              <a:spcAft>
                <a:spcPts val="660"/>
              </a:spcAft>
              <a:buClr>
                <a:srgbClr val="F9423A"/>
              </a:buClr>
              <a:buFont typeface="Arial" panose="020B0604020202020204" pitchFamily="34" charset="0"/>
              <a:buChar char="•"/>
              <a:defRPr sz="1760" kern="1200">
                <a:solidFill>
                  <a:srgbClr val="001E60"/>
                </a:solidFill>
                <a:latin typeface="Arial" panose="020B0604020202020204" pitchFamily="34" charset="0"/>
                <a:ea typeface="+mn-ea"/>
                <a:cs typeface="Arial" panose="020B0604020202020204" pitchFamily="34" charset="0"/>
              </a:defRPr>
            </a:lvl4pPr>
            <a:lvl5pPr marL="4022963" indent="-446997" algn="l" defTabSz="1787983" rtl="0" eaLnBrk="1" latinLnBrk="0" hangingPunct="1">
              <a:lnSpc>
                <a:spcPts val="1760"/>
              </a:lnSpc>
              <a:spcBef>
                <a:spcPts val="0"/>
              </a:spcBef>
              <a:spcAft>
                <a:spcPts val="660"/>
              </a:spcAft>
              <a:buClr>
                <a:srgbClr val="F9423A"/>
              </a:buClr>
              <a:buFont typeface="Arial" panose="020B0604020202020204" pitchFamily="34" charset="0"/>
              <a:buChar char="•"/>
              <a:defRPr sz="1540" kern="1200">
                <a:solidFill>
                  <a:srgbClr val="001E60"/>
                </a:solidFill>
                <a:latin typeface="Arial" panose="020B0604020202020204" pitchFamily="34" charset="0"/>
                <a:ea typeface="+mn-ea"/>
                <a:cs typeface="Arial" panose="020B0604020202020204" pitchFamily="34" charset="0"/>
              </a:defRPr>
            </a:lvl5pPr>
            <a:lvl6pPr marL="4916957"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6pPr>
            <a:lvl7pPr marL="5810947"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7pPr>
            <a:lvl8pPr marL="6704940"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8pPr>
            <a:lvl9pPr marL="7598931"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9pPr>
          </a:lstStyle>
          <a:p>
            <a:r>
              <a:rPr lang="en-CA"/>
              <a:t>Extra text</a:t>
            </a:r>
          </a:p>
        </p:txBody>
      </p:sp>
    </p:spTree>
    <p:extLst>
      <p:ext uri="{BB962C8B-B14F-4D97-AF65-F5344CB8AC3E}">
        <p14:creationId xmlns:p14="http://schemas.microsoft.com/office/powerpoint/2010/main" val="3213420914"/>
      </p:ext>
    </p:extLst>
  </p:cSld>
  <p:clrMap bg1="lt1" tx1="dk1" bg2="lt2" tx2="dk2" accent1="accent1" accent2="accent2" accent3="accent3" accent4="accent4" accent5="accent5" accent6="accent6" hlink="hlink" folHlink="folHlink"/>
  <p:sldLayoutIdLst>
    <p:sldLayoutId id="2147483790" r:id="rId1"/>
    <p:sldLayoutId id="2147483689" r:id="rId2"/>
    <p:sldLayoutId id="2147483683" r:id="rId3"/>
    <p:sldLayoutId id="2147483775" r:id="rId4"/>
    <p:sldLayoutId id="2147483777" r:id="rId5"/>
    <p:sldLayoutId id="2147483792" r:id="rId6"/>
  </p:sldLayoutIdLst>
  <p:hf hdr="0" ftr="0" dt="0"/>
  <p:txStyles>
    <p:titleStyle>
      <a:lvl1pPr algn="l" defTabSz="1787983" rtl="0" eaLnBrk="1" latinLnBrk="0" hangingPunct="1">
        <a:lnSpc>
          <a:spcPct val="100000"/>
        </a:lnSpc>
        <a:spcBef>
          <a:spcPct val="0"/>
        </a:spcBef>
        <a:buNone/>
        <a:defRPr sz="6988" b="1" kern="1200">
          <a:solidFill>
            <a:srgbClr val="001E60"/>
          </a:solidFill>
          <a:latin typeface="Arial" panose="020B0604020202020204" pitchFamily="34" charset="0"/>
          <a:ea typeface="+mj-ea"/>
          <a:cs typeface="Arial" panose="020B0604020202020204" pitchFamily="34" charset="0"/>
        </a:defRPr>
      </a:lvl1pPr>
    </p:titleStyle>
    <p:bodyStyle>
      <a:lvl1pPr marL="118336" indent="-118336" algn="l" defTabSz="1787983" rtl="0" eaLnBrk="1" latinLnBrk="0" hangingPunct="1">
        <a:lnSpc>
          <a:spcPts val="2420"/>
        </a:lnSpc>
        <a:spcBef>
          <a:spcPts val="0"/>
        </a:spcBef>
        <a:spcAft>
          <a:spcPts val="660"/>
        </a:spcAft>
        <a:buClr>
          <a:srgbClr val="F9423A"/>
        </a:buClr>
        <a:buFontTx/>
        <a:buBlip>
          <a:blip r:embed="rId10"/>
        </a:buBlip>
        <a:tabLst>
          <a:tab pos="591679" algn="l"/>
          <a:tab pos="816515" algn="l"/>
        </a:tabLst>
        <a:defRPr sz="2200" kern="1200">
          <a:solidFill>
            <a:srgbClr val="001E60"/>
          </a:solidFill>
          <a:latin typeface="Arial" panose="020B0604020202020204" pitchFamily="34" charset="0"/>
          <a:ea typeface="+mn-ea"/>
          <a:cs typeface="Arial" panose="020B0604020202020204" pitchFamily="34" charset="0"/>
        </a:defRPr>
      </a:lvl1pPr>
      <a:lvl2pPr marL="1340988" indent="-446997" algn="l" defTabSz="1787983" rtl="0" eaLnBrk="1" latinLnBrk="0" hangingPunct="1">
        <a:lnSpc>
          <a:spcPts val="2420"/>
        </a:lnSpc>
        <a:spcBef>
          <a:spcPts val="0"/>
        </a:spcBef>
        <a:spcAft>
          <a:spcPts val="660"/>
        </a:spcAft>
        <a:buClr>
          <a:srgbClr val="F9423A"/>
        </a:buClr>
        <a:buFont typeface="Arial" panose="020B0604020202020204" pitchFamily="34" charset="0"/>
        <a:buChar char="•"/>
        <a:defRPr sz="2200" kern="1200">
          <a:solidFill>
            <a:srgbClr val="001E60"/>
          </a:solidFill>
          <a:latin typeface="Arial" panose="020B0604020202020204" pitchFamily="34" charset="0"/>
          <a:ea typeface="+mn-ea"/>
          <a:cs typeface="Arial" panose="020B0604020202020204" pitchFamily="34" charset="0"/>
        </a:defRPr>
      </a:lvl2pPr>
      <a:lvl3pPr marL="2234981" indent="-446997" algn="l" defTabSz="1787983" rtl="0" eaLnBrk="1" latinLnBrk="0" hangingPunct="1">
        <a:lnSpc>
          <a:spcPts val="2200"/>
        </a:lnSpc>
        <a:spcBef>
          <a:spcPts val="0"/>
        </a:spcBef>
        <a:spcAft>
          <a:spcPts val="660"/>
        </a:spcAft>
        <a:buClr>
          <a:srgbClr val="F9423A"/>
        </a:buClr>
        <a:buFont typeface="Arial" panose="020B0604020202020204" pitchFamily="34" charset="0"/>
        <a:buChar char="•"/>
        <a:defRPr sz="1980" kern="1200">
          <a:solidFill>
            <a:srgbClr val="001E60"/>
          </a:solidFill>
          <a:latin typeface="Arial" panose="020B0604020202020204" pitchFamily="34" charset="0"/>
          <a:ea typeface="+mn-ea"/>
          <a:cs typeface="Arial" panose="020B0604020202020204" pitchFamily="34" charset="0"/>
        </a:defRPr>
      </a:lvl3pPr>
      <a:lvl4pPr marL="3128971" indent="-446997" algn="l" defTabSz="1787983" rtl="0" eaLnBrk="1" latinLnBrk="0" hangingPunct="1">
        <a:lnSpc>
          <a:spcPts val="1980"/>
        </a:lnSpc>
        <a:spcBef>
          <a:spcPts val="0"/>
        </a:spcBef>
        <a:spcAft>
          <a:spcPts val="660"/>
        </a:spcAft>
        <a:buClr>
          <a:srgbClr val="F9423A"/>
        </a:buClr>
        <a:buFont typeface="Arial" panose="020B0604020202020204" pitchFamily="34" charset="0"/>
        <a:buChar char="•"/>
        <a:defRPr sz="1760" kern="1200">
          <a:solidFill>
            <a:srgbClr val="001E60"/>
          </a:solidFill>
          <a:latin typeface="Arial" panose="020B0604020202020204" pitchFamily="34" charset="0"/>
          <a:ea typeface="+mn-ea"/>
          <a:cs typeface="Arial" panose="020B0604020202020204" pitchFamily="34" charset="0"/>
        </a:defRPr>
      </a:lvl4pPr>
      <a:lvl5pPr marL="4022963" indent="-446997" algn="l" defTabSz="1787983" rtl="0" eaLnBrk="1" latinLnBrk="0" hangingPunct="1">
        <a:lnSpc>
          <a:spcPts val="1760"/>
        </a:lnSpc>
        <a:spcBef>
          <a:spcPts val="0"/>
        </a:spcBef>
        <a:spcAft>
          <a:spcPts val="660"/>
        </a:spcAft>
        <a:buClr>
          <a:srgbClr val="F9423A"/>
        </a:buClr>
        <a:buFont typeface="Arial" panose="020B0604020202020204" pitchFamily="34" charset="0"/>
        <a:buChar char="•"/>
        <a:defRPr sz="1540" kern="1200">
          <a:solidFill>
            <a:srgbClr val="001E60"/>
          </a:solidFill>
          <a:latin typeface="Arial" panose="020B0604020202020204" pitchFamily="34" charset="0"/>
          <a:ea typeface="+mn-ea"/>
          <a:cs typeface="Arial" panose="020B0604020202020204" pitchFamily="34" charset="0"/>
        </a:defRPr>
      </a:lvl5pPr>
      <a:lvl6pPr marL="4916957"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6pPr>
      <a:lvl7pPr marL="5810947"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7pPr>
      <a:lvl8pPr marL="6704940"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8pPr>
      <a:lvl9pPr marL="7598931"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9pPr>
    </p:bodyStyle>
    <p:otherStyle>
      <a:defPPr>
        <a:defRPr lang="en-US"/>
      </a:defPPr>
      <a:lvl1pPr marL="0" algn="l" defTabSz="1787983" rtl="0" eaLnBrk="1" latinLnBrk="0" hangingPunct="1">
        <a:defRPr sz="3520" kern="1200">
          <a:solidFill>
            <a:schemeClr val="tx1"/>
          </a:solidFill>
          <a:latin typeface="+mn-lt"/>
          <a:ea typeface="+mn-ea"/>
          <a:cs typeface="+mn-cs"/>
        </a:defRPr>
      </a:lvl1pPr>
      <a:lvl2pPr marL="893993" algn="l" defTabSz="1787983" rtl="0" eaLnBrk="1" latinLnBrk="0" hangingPunct="1">
        <a:defRPr sz="3520" kern="1200">
          <a:solidFill>
            <a:schemeClr val="tx1"/>
          </a:solidFill>
          <a:latin typeface="+mn-lt"/>
          <a:ea typeface="+mn-ea"/>
          <a:cs typeface="+mn-cs"/>
        </a:defRPr>
      </a:lvl2pPr>
      <a:lvl3pPr marL="1787983" algn="l" defTabSz="1787983" rtl="0" eaLnBrk="1" latinLnBrk="0" hangingPunct="1">
        <a:defRPr sz="3520" kern="1200">
          <a:solidFill>
            <a:schemeClr val="tx1"/>
          </a:solidFill>
          <a:latin typeface="+mn-lt"/>
          <a:ea typeface="+mn-ea"/>
          <a:cs typeface="+mn-cs"/>
        </a:defRPr>
      </a:lvl3pPr>
      <a:lvl4pPr marL="2681977" algn="l" defTabSz="1787983" rtl="0" eaLnBrk="1" latinLnBrk="0" hangingPunct="1">
        <a:defRPr sz="3520" kern="1200">
          <a:solidFill>
            <a:schemeClr val="tx1"/>
          </a:solidFill>
          <a:latin typeface="+mn-lt"/>
          <a:ea typeface="+mn-ea"/>
          <a:cs typeface="+mn-cs"/>
        </a:defRPr>
      </a:lvl4pPr>
      <a:lvl5pPr marL="3575970" algn="l" defTabSz="1787983" rtl="0" eaLnBrk="1" latinLnBrk="0" hangingPunct="1">
        <a:defRPr sz="3520" kern="1200">
          <a:solidFill>
            <a:schemeClr val="tx1"/>
          </a:solidFill>
          <a:latin typeface="+mn-lt"/>
          <a:ea typeface="+mn-ea"/>
          <a:cs typeface="+mn-cs"/>
        </a:defRPr>
      </a:lvl5pPr>
      <a:lvl6pPr marL="4469960" algn="l" defTabSz="1787983" rtl="0" eaLnBrk="1" latinLnBrk="0" hangingPunct="1">
        <a:defRPr sz="3520" kern="1200">
          <a:solidFill>
            <a:schemeClr val="tx1"/>
          </a:solidFill>
          <a:latin typeface="+mn-lt"/>
          <a:ea typeface="+mn-ea"/>
          <a:cs typeface="+mn-cs"/>
        </a:defRPr>
      </a:lvl6pPr>
      <a:lvl7pPr marL="5363951" algn="l" defTabSz="1787983" rtl="0" eaLnBrk="1" latinLnBrk="0" hangingPunct="1">
        <a:defRPr sz="3520" kern="1200">
          <a:solidFill>
            <a:schemeClr val="tx1"/>
          </a:solidFill>
          <a:latin typeface="+mn-lt"/>
          <a:ea typeface="+mn-ea"/>
          <a:cs typeface="+mn-cs"/>
        </a:defRPr>
      </a:lvl7pPr>
      <a:lvl8pPr marL="6257943" algn="l" defTabSz="1787983" rtl="0" eaLnBrk="1" latinLnBrk="0" hangingPunct="1">
        <a:defRPr sz="3520" kern="1200">
          <a:solidFill>
            <a:schemeClr val="tx1"/>
          </a:solidFill>
          <a:latin typeface="+mn-lt"/>
          <a:ea typeface="+mn-ea"/>
          <a:cs typeface="+mn-cs"/>
        </a:defRPr>
      </a:lvl8pPr>
      <a:lvl9pPr marL="7151936" algn="l" defTabSz="1787983" rtl="0" eaLnBrk="1" latinLnBrk="0" hangingPunct="1">
        <a:defRPr sz="352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6059" y="535530"/>
            <a:ext cx="7160537" cy="1944159"/>
          </a:xfrm>
          <a:prstGeom prst="rect">
            <a:avLst/>
          </a:prstGeom>
        </p:spPr>
        <p:txBody>
          <a:bodyPr vert="horz" lIns="91440" tIns="45720" rIns="91440" bIns="45720" rtlCol="0" anchor="t">
            <a:noAutofit/>
          </a:bodyPr>
          <a:lstStyle/>
          <a:p>
            <a:r>
              <a:rPr lang="en-CA" noProof="0" dirty="0"/>
              <a:t>Title</a:t>
            </a:r>
          </a:p>
        </p:txBody>
      </p:sp>
      <p:sp>
        <p:nvSpPr>
          <p:cNvPr id="3" name="Text Placeholder 2"/>
          <p:cNvSpPr>
            <a:spLocks noGrp="1"/>
          </p:cNvSpPr>
          <p:nvPr>
            <p:ph type="body" idx="1"/>
          </p:nvPr>
        </p:nvSpPr>
        <p:spPr>
          <a:xfrm>
            <a:off x="306059" y="2892742"/>
            <a:ext cx="7160537" cy="5788253"/>
          </a:xfrm>
          <a:prstGeom prst="rect">
            <a:avLst/>
          </a:prstGeom>
        </p:spPr>
        <p:txBody>
          <a:bodyPr vert="horz" lIns="91440" tIns="45720" rIns="91440" bIns="45720" rtlCol="0">
            <a:noAutofit/>
          </a:bodyPr>
          <a:lstStyle/>
          <a:p>
            <a:pPr lvl="0"/>
            <a:r>
              <a:rPr lang="en-CA" noProof="0"/>
              <a:t>Click to edit Master text styles</a:t>
            </a:r>
          </a:p>
          <a:p>
            <a:pPr lvl="1"/>
            <a:r>
              <a:rPr lang="en-CA" noProof="0"/>
              <a:t>First level</a:t>
            </a:r>
          </a:p>
          <a:p>
            <a:pPr lvl="2"/>
            <a:r>
              <a:rPr lang="en-CA" noProof="0"/>
              <a:t>Second level</a:t>
            </a:r>
          </a:p>
          <a:p>
            <a:pPr lvl="3"/>
            <a:r>
              <a:rPr lang="en-CA" noProof="0"/>
              <a:t>Third level</a:t>
            </a:r>
          </a:p>
        </p:txBody>
      </p:sp>
      <p:sp>
        <p:nvSpPr>
          <p:cNvPr id="8" name="Slide Number Placeholder 6"/>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AF7947D8-50DE-4BBB-8D34-F6855F960527}" type="slidenum">
              <a:rPr lang="en-US" smtClean="0"/>
              <a:pPr/>
              <a:t>‹#›</a:t>
            </a:fld>
            <a:endParaRPr lang="en-US"/>
          </a:p>
        </p:txBody>
      </p:sp>
      <p:pic>
        <p:nvPicPr>
          <p:cNvPr id="7" name="Picture 6">
            <a:extLst>
              <a:ext uri="{FF2B5EF4-FFF2-40B4-BE49-F238E27FC236}">
                <a16:creationId xmlns:a16="http://schemas.microsoft.com/office/drawing/2014/main" id="{D886E2CF-828C-4BD2-83E5-1528D1EC8806}"/>
              </a:ext>
            </a:extLst>
          </p:cNvPr>
          <p:cNvPicPr>
            <a:picLocks noChangeAspect="1"/>
          </p:cNvPicPr>
          <p:nvPr/>
        </p:nvPicPr>
        <p:blipFill>
          <a:blip r:embed="rId23" cstate="print">
            <a:extLst>
              <a:ext uri="{28A0092B-C50C-407E-A947-70E740481C1C}">
                <a14:useLocalDpi xmlns:a14="http://schemas.microsoft.com/office/drawing/2010/main" val="0"/>
              </a:ext>
            </a:extLst>
          </a:blip>
          <a:srcRect l="2875" r="2875"/>
          <a:stretch/>
        </p:blipFill>
        <p:spPr>
          <a:xfrm>
            <a:off x="306058" y="8954302"/>
            <a:ext cx="932496" cy="887732"/>
          </a:xfrm>
          <a:prstGeom prst="rect">
            <a:avLst/>
          </a:prstGeom>
        </p:spPr>
      </p:pic>
      <p:pic>
        <p:nvPicPr>
          <p:cNvPr id="6" name="Picture 5" descr="Background pattern&#10;&#10;Description automatically generated">
            <a:extLst>
              <a:ext uri="{FF2B5EF4-FFF2-40B4-BE49-F238E27FC236}">
                <a16:creationId xmlns:a16="http://schemas.microsoft.com/office/drawing/2014/main" id="{1B294044-C689-CE84-649A-B4C5C0E90372}"/>
              </a:ext>
            </a:extLst>
          </p:cNvPr>
          <p:cNvPicPr>
            <a:picLocks noChangeAspect="1"/>
          </p:cNvPicPr>
          <p:nvPr userDrawn="1"/>
        </p:nvPicPr>
        <p:blipFill rotWithShape="1">
          <a:blip r:embed="rId24" cstate="print">
            <a:extLst>
              <a:ext uri="{28A0092B-C50C-407E-A947-70E740481C1C}">
                <a14:useLocalDpi xmlns:a14="http://schemas.microsoft.com/office/drawing/2010/main" val="0"/>
              </a:ext>
            </a:extLst>
          </a:blip>
          <a:srcRect l="469" t="680" r="51708" b="2637"/>
          <a:stretch/>
        </p:blipFill>
        <p:spPr>
          <a:xfrm>
            <a:off x="0" y="0"/>
            <a:ext cx="7772400" cy="10058400"/>
          </a:xfrm>
          <a:prstGeom prst="rect">
            <a:avLst/>
          </a:prstGeom>
        </p:spPr>
      </p:pic>
      <p:sp>
        <p:nvSpPr>
          <p:cNvPr id="9" name="Rectangle 8">
            <a:extLst>
              <a:ext uri="{FF2B5EF4-FFF2-40B4-BE49-F238E27FC236}">
                <a16:creationId xmlns:a16="http://schemas.microsoft.com/office/drawing/2014/main" id="{CD8C2231-68E3-E6E6-9AC5-9BCD17A81A5D}"/>
              </a:ext>
            </a:extLst>
          </p:cNvPr>
          <p:cNvSpPr/>
          <p:nvPr userDrawn="1"/>
        </p:nvSpPr>
        <p:spPr>
          <a:xfrm>
            <a:off x="0" y="-1"/>
            <a:ext cx="7772400" cy="10058399"/>
          </a:xfrm>
          <a:prstGeom prst="rect">
            <a:avLst/>
          </a:prstGeom>
          <a:gradFill flip="none" rotWithShape="1">
            <a:gsLst>
              <a:gs pos="0">
                <a:schemeClr val="bg1">
                  <a:alpha val="0"/>
                </a:schemeClr>
              </a:gs>
              <a:gs pos="100000">
                <a:schemeClr val="bg1">
                  <a:alpha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 name="Picture 9">
            <a:extLst>
              <a:ext uri="{FF2B5EF4-FFF2-40B4-BE49-F238E27FC236}">
                <a16:creationId xmlns:a16="http://schemas.microsoft.com/office/drawing/2014/main" id="{2FAE6134-F508-5815-3889-A58D448D143F}"/>
              </a:ext>
            </a:extLst>
          </p:cNvPr>
          <p:cNvPicPr>
            <a:picLocks noChangeAspect="1"/>
          </p:cNvPicPr>
          <p:nvPr userDrawn="1"/>
        </p:nvPicPr>
        <p:blipFill>
          <a:blip r:embed="rId25" cstate="print">
            <a:extLst>
              <a:ext uri="{28A0092B-C50C-407E-A947-70E740481C1C}">
                <a14:useLocalDpi xmlns:a14="http://schemas.microsoft.com/office/drawing/2010/main" val="0"/>
              </a:ext>
            </a:extLst>
          </a:blip>
          <a:srcRect l="2875" r="2875"/>
          <a:stretch/>
        </p:blipFill>
        <p:spPr>
          <a:xfrm>
            <a:off x="609635" y="316378"/>
            <a:ext cx="3446660" cy="1426205"/>
          </a:xfrm>
          <a:prstGeom prst="rect">
            <a:avLst/>
          </a:prstGeom>
        </p:spPr>
      </p:pic>
      <p:sp>
        <p:nvSpPr>
          <p:cNvPr id="11" name="Text Placeholder 4">
            <a:extLst>
              <a:ext uri="{FF2B5EF4-FFF2-40B4-BE49-F238E27FC236}">
                <a16:creationId xmlns:a16="http://schemas.microsoft.com/office/drawing/2014/main" id="{F8F10C20-AA68-03E7-1AB5-A77B0F6C830B}"/>
              </a:ext>
            </a:extLst>
          </p:cNvPr>
          <p:cNvSpPr txBox="1">
            <a:spLocks noChangeAspect="1"/>
          </p:cNvSpPr>
          <p:nvPr userDrawn="1"/>
        </p:nvSpPr>
        <p:spPr>
          <a:xfrm>
            <a:off x="609635" y="2280170"/>
            <a:ext cx="6423624" cy="920011"/>
          </a:xfrm>
          <a:prstGeom prst="rect">
            <a:avLst/>
          </a:prstGeom>
        </p:spPr>
        <p:txBody>
          <a:bodyPr>
            <a:noAutofit/>
          </a:bodyPr>
          <a:lstStyle>
            <a:lvl1pPr marL="0" indent="0" algn="l" defTabSz="1787983" rtl="0" eaLnBrk="1" latinLnBrk="0" hangingPunct="1">
              <a:lnSpc>
                <a:spcPct val="100000"/>
              </a:lnSpc>
              <a:spcBef>
                <a:spcPts val="0"/>
              </a:spcBef>
              <a:spcAft>
                <a:spcPts val="601"/>
              </a:spcAft>
              <a:buClr>
                <a:srgbClr val="F9423A"/>
              </a:buClr>
              <a:buFontTx/>
              <a:buNone/>
              <a:tabLst>
                <a:tab pos="591679" algn="l"/>
                <a:tab pos="816515" algn="l"/>
              </a:tabLst>
              <a:defRPr sz="6601" b="1" kern="1200">
                <a:solidFill>
                  <a:srgbClr val="0080A7"/>
                </a:solidFill>
                <a:latin typeface="Calibri" panose="020F0502020204030204" pitchFamily="34" charset="0"/>
                <a:ea typeface="+mn-ea"/>
                <a:cs typeface="Calibri" panose="020F0502020204030204" pitchFamily="34" charset="0"/>
              </a:defRPr>
            </a:lvl1pPr>
            <a:lvl2pPr marL="1340988" indent="-446997" algn="l" defTabSz="1787983" rtl="0" eaLnBrk="1" latinLnBrk="0" hangingPunct="1">
              <a:lnSpc>
                <a:spcPts val="2420"/>
              </a:lnSpc>
              <a:spcBef>
                <a:spcPts val="0"/>
              </a:spcBef>
              <a:spcAft>
                <a:spcPts val="660"/>
              </a:spcAft>
              <a:buClr>
                <a:srgbClr val="F9423A"/>
              </a:buClr>
              <a:buFont typeface="Arial" panose="020B0604020202020204" pitchFamily="34" charset="0"/>
              <a:buChar char="•"/>
              <a:defRPr sz="2200" kern="1200">
                <a:solidFill>
                  <a:srgbClr val="001E60"/>
                </a:solidFill>
                <a:latin typeface="Arial" panose="020B0604020202020204" pitchFamily="34" charset="0"/>
                <a:ea typeface="+mn-ea"/>
                <a:cs typeface="Arial" panose="020B0604020202020204" pitchFamily="34" charset="0"/>
              </a:defRPr>
            </a:lvl2pPr>
            <a:lvl3pPr marL="2234981" indent="-446997" algn="l" defTabSz="1787983" rtl="0" eaLnBrk="1" latinLnBrk="0" hangingPunct="1">
              <a:lnSpc>
                <a:spcPts val="2200"/>
              </a:lnSpc>
              <a:spcBef>
                <a:spcPts val="0"/>
              </a:spcBef>
              <a:spcAft>
                <a:spcPts val="660"/>
              </a:spcAft>
              <a:buClr>
                <a:srgbClr val="F9423A"/>
              </a:buClr>
              <a:buFont typeface="Arial" panose="020B0604020202020204" pitchFamily="34" charset="0"/>
              <a:buChar char="•"/>
              <a:defRPr sz="1980" kern="1200">
                <a:solidFill>
                  <a:srgbClr val="001E60"/>
                </a:solidFill>
                <a:latin typeface="Arial" panose="020B0604020202020204" pitchFamily="34" charset="0"/>
                <a:ea typeface="+mn-ea"/>
                <a:cs typeface="Arial" panose="020B0604020202020204" pitchFamily="34" charset="0"/>
              </a:defRPr>
            </a:lvl3pPr>
            <a:lvl4pPr marL="3128971" indent="-446997" algn="l" defTabSz="1787983" rtl="0" eaLnBrk="1" latinLnBrk="0" hangingPunct="1">
              <a:lnSpc>
                <a:spcPts val="1980"/>
              </a:lnSpc>
              <a:spcBef>
                <a:spcPts val="0"/>
              </a:spcBef>
              <a:spcAft>
                <a:spcPts val="660"/>
              </a:spcAft>
              <a:buClr>
                <a:srgbClr val="F9423A"/>
              </a:buClr>
              <a:buFont typeface="Arial" panose="020B0604020202020204" pitchFamily="34" charset="0"/>
              <a:buChar char="•"/>
              <a:defRPr sz="1760" kern="1200">
                <a:solidFill>
                  <a:srgbClr val="001E60"/>
                </a:solidFill>
                <a:latin typeface="Arial" panose="020B0604020202020204" pitchFamily="34" charset="0"/>
                <a:ea typeface="+mn-ea"/>
                <a:cs typeface="Arial" panose="020B0604020202020204" pitchFamily="34" charset="0"/>
              </a:defRPr>
            </a:lvl4pPr>
            <a:lvl5pPr marL="4022963" indent="-446997" algn="l" defTabSz="1787983" rtl="0" eaLnBrk="1" latinLnBrk="0" hangingPunct="1">
              <a:lnSpc>
                <a:spcPts val="1760"/>
              </a:lnSpc>
              <a:spcBef>
                <a:spcPts val="0"/>
              </a:spcBef>
              <a:spcAft>
                <a:spcPts val="660"/>
              </a:spcAft>
              <a:buClr>
                <a:srgbClr val="F9423A"/>
              </a:buClr>
              <a:buFont typeface="Arial" panose="020B0604020202020204" pitchFamily="34" charset="0"/>
              <a:buChar char="•"/>
              <a:defRPr sz="1540" kern="1200">
                <a:solidFill>
                  <a:srgbClr val="001E60"/>
                </a:solidFill>
                <a:latin typeface="Arial" panose="020B0604020202020204" pitchFamily="34" charset="0"/>
                <a:ea typeface="+mn-ea"/>
                <a:cs typeface="Arial" panose="020B0604020202020204" pitchFamily="34" charset="0"/>
              </a:defRPr>
            </a:lvl5pPr>
            <a:lvl6pPr marL="4916957"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6pPr>
            <a:lvl7pPr marL="5810947"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7pPr>
            <a:lvl8pPr marL="6704940"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8pPr>
            <a:lvl9pPr marL="7598931"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9pPr>
          </a:lstStyle>
          <a:p>
            <a:r>
              <a:rPr lang="en-CA" dirty="0"/>
              <a:t>Subtitle</a:t>
            </a:r>
          </a:p>
        </p:txBody>
      </p:sp>
      <p:sp>
        <p:nvSpPr>
          <p:cNvPr id="12" name="Text Placeholder 4">
            <a:extLst>
              <a:ext uri="{FF2B5EF4-FFF2-40B4-BE49-F238E27FC236}">
                <a16:creationId xmlns:a16="http://schemas.microsoft.com/office/drawing/2014/main" id="{0DD4524E-B856-AA96-6F57-F4E1243A4ADC}"/>
              </a:ext>
            </a:extLst>
          </p:cNvPr>
          <p:cNvSpPr txBox="1">
            <a:spLocks noChangeAspect="1"/>
          </p:cNvSpPr>
          <p:nvPr userDrawn="1"/>
        </p:nvSpPr>
        <p:spPr>
          <a:xfrm>
            <a:off x="609635" y="3596340"/>
            <a:ext cx="6423624" cy="920011"/>
          </a:xfrm>
          <a:prstGeom prst="rect">
            <a:avLst/>
          </a:prstGeom>
        </p:spPr>
        <p:txBody>
          <a:bodyPr>
            <a:noAutofit/>
          </a:bodyPr>
          <a:lstStyle>
            <a:lvl1pPr marL="0" indent="0" algn="l" defTabSz="1787983" rtl="0" eaLnBrk="1" latinLnBrk="0" hangingPunct="1">
              <a:lnSpc>
                <a:spcPct val="100000"/>
              </a:lnSpc>
              <a:spcBef>
                <a:spcPts val="601"/>
              </a:spcBef>
              <a:spcAft>
                <a:spcPts val="660"/>
              </a:spcAft>
              <a:buClr>
                <a:srgbClr val="F9423A"/>
              </a:buClr>
              <a:buFontTx/>
              <a:buNone/>
              <a:tabLst>
                <a:tab pos="591679" algn="l"/>
                <a:tab pos="816515" algn="l"/>
              </a:tabLst>
              <a:defRPr sz="2800" b="0" kern="1200">
                <a:solidFill>
                  <a:schemeClr val="tx2"/>
                </a:solidFill>
                <a:latin typeface="Calibri" panose="020F0502020204030204" pitchFamily="34" charset="0"/>
                <a:ea typeface="+mn-ea"/>
                <a:cs typeface="Calibri" panose="020F0502020204030204" pitchFamily="34" charset="0"/>
              </a:defRPr>
            </a:lvl1pPr>
            <a:lvl2pPr marL="1340988" indent="-446997" algn="l" defTabSz="1787983" rtl="0" eaLnBrk="1" latinLnBrk="0" hangingPunct="1">
              <a:lnSpc>
                <a:spcPts val="2420"/>
              </a:lnSpc>
              <a:spcBef>
                <a:spcPts val="0"/>
              </a:spcBef>
              <a:spcAft>
                <a:spcPts val="660"/>
              </a:spcAft>
              <a:buClr>
                <a:srgbClr val="F9423A"/>
              </a:buClr>
              <a:buFont typeface="Arial" panose="020B0604020202020204" pitchFamily="34" charset="0"/>
              <a:buChar char="•"/>
              <a:defRPr sz="2200" kern="1200">
                <a:solidFill>
                  <a:srgbClr val="001E60"/>
                </a:solidFill>
                <a:latin typeface="Arial" panose="020B0604020202020204" pitchFamily="34" charset="0"/>
                <a:ea typeface="+mn-ea"/>
                <a:cs typeface="Arial" panose="020B0604020202020204" pitchFamily="34" charset="0"/>
              </a:defRPr>
            </a:lvl2pPr>
            <a:lvl3pPr marL="2234981" indent="-446997" algn="l" defTabSz="1787983" rtl="0" eaLnBrk="1" latinLnBrk="0" hangingPunct="1">
              <a:lnSpc>
                <a:spcPts val="2200"/>
              </a:lnSpc>
              <a:spcBef>
                <a:spcPts val="0"/>
              </a:spcBef>
              <a:spcAft>
                <a:spcPts val="660"/>
              </a:spcAft>
              <a:buClr>
                <a:srgbClr val="F9423A"/>
              </a:buClr>
              <a:buFont typeface="Arial" panose="020B0604020202020204" pitchFamily="34" charset="0"/>
              <a:buChar char="•"/>
              <a:defRPr sz="1980" kern="1200">
                <a:solidFill>
                  <a:srgbClr val="001E60"/>
                </a:solidFill>
                <a:latin typeface="Arial" panose="020B0604020202020204" pitchFamily="34" charset="0"/>
                <a:ea typeface="+mn-ea"/>
                <a:cs typeface="Arial" panose="020B0604020202020204" pitchFamily="34" charset="0"/>
              </a:defRPr>
            </a:lvl3pPr>
            <a:lvl4pPr marL="3128971" indent="-446997" algn="l" defTabSz="1787983" rtl="0" eaLnBrk="1" latinLnBrk="0" hangingPunct="1">
              <a:lnSpc>
                <a:spcPts val="1980"/>
              </a:lnSpc>
              <a:spcBef>
                <a:spcPts val="0"/>
              </a:spcBef>
              <a:spcAft>
                <a:spcPts val="660"/>
              </a:spcAft>
              <a:buClr>
                <a:srgbClr val="F9423A"/>
              </a:buClr>
              <a:buFont typeface="Arial" panose="020B0604020202020204" pitchFamily="34" charset="0"/>
              <a:buChar char="•"/>
              <a:defRPr sz="1760" kern="1200">
                <a:solidFill>
                  <a:srgbClr val="001E60"/>
                </a:solidFill>
                <a:latin typeface="Arial" panose="020B0604020202020204" pitchFamily="34" charset="0"/>
                <a:ea typeface="+mn-ea"/>
                <a:cs typeface="Arial" panose="020B0604020202020204" pitchFamily="34" charset="0"/>
              </a:defRPr>
            </a:lvl4pPr>
            <a:lvl5pPr marL="4022963" indent="-446997" algn="l" defTabSz="1787983" rtl="0" eaLnBrk="1" latinLnBrk="0" hangingPunct="1">
              <a:lnSpc>
                <a:spcPts val="1760"/>
              </a:lnSpc>
              <a:spcBef>
                <a:spcPts val="0"/>
              </a:spcBef>
              <a:spcAft>
                <a:spcPts val="660"/>
              </a:spcAft>
              <a:buClr>
                <a:srgbClr val="F9423A"/>
              </a:buClr>
              <a:buFont typeface="Arial" panose="020B0604020202020204" pitchFamily="34" charset="0"/>
              <a:buChar char="•"/>
              <a:defRPr sz="1540" kern="1200">
                <a:solidFill>
                  <a:srgbClr val="001E60"/>
                </a:solidFill>
                <a:latin typeface="Arial" panose="020B0604020202020204" pitchFamily="34" charset="0"/>
                <a:ea typeface="+mn-ea"/>
                <a:cs typeface="Arial" panose="020B0604020202020204" pitchFamily="34" charset="0"/>
              </a:defRPr>
            </a:lvl5pPr>
            <a:lvl6pPr marL="4916957"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6pPr>
            <a:lvl7pPr marL="5810947"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7pPr>
            <a:lvl8pPr marL="6704940"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8pPr>
            <a:lvl9pPr marL="7598931" indent="-446997" algn="l" defTabSz="1787983" rtl="0" eaLnBrk="1" latinLnBrk="0" hangingPunct="1">
              <a:lnSpc>
                <a:spcPct val="90000"/>
              </a:lnSpc>
              <a:spcBef>
                <a:spcPts val="978"/>
              </a:spcBef>
              <a:buFont typeface="Arial" panose="020B0604020202020204" pitchFamily="34" charset="0"/>
              <a:buChar char="•"/>
              <a:defRPr sz="3520" kern="1200">
                <a:solidFill>
                  <a:schemeClr val="tx1"/>
                </a:solidFill>
                <a:latin typeface="+mn-lt"/>
                <a:ea typeface="+mn-ea"/>
                <a:cs typeface="+mn-cs"/>
              </a:defRPr>
            </a:lvl9pPr>
          </a:lstStyle>
          <a:p>
            <a:r>
              <a:rPr lang="en-CA"/>
              <a:t>Extra text</a:t>
            </a:r>
          </a:p>
        </p:txBody>
      </p:sp>
    </p:spTree>
    <p:extLst>
      <p:ext uri="{BB962C8B-B14F-4D97-AF65-F5344CB8AC3E}">
        <p14:creationId xmlns:p14="http://schemas.microsoft.com/office/powerpoint/2010/main" val="3717592759"/>
      </p:ext>
    </p:extLst>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 id="2147483818" r:id="rId12"/>
    <p:sldLayoutId id="2147483819" r:id="rId13"/>
    <p:sldLayoutId id="2147483820" r:id="rId14"/>
    <p:sldLayoutId id="2147483821" r:id="rId15"/>
    <p:sldLayoutId id="2147483822" r:id="rId16"/>
    <p:sldLayoutId id="2147483823" r:id="rId17"/>
    <p:sldLayoutId id="2147483824" r:id="rId18"/>
    <p:sldLayoutId id="2147483825" r:id="rId19"/>
    <p:sldLayoutId id="2147483826" r:id="rId20"/>
    <p:sldLayoutId id="2147483830" r:id="rId21"/>
  </p:sldLayoutIdLst>
  <p:hf hdr="0" ftr="0" dt="0"/>
  <p:txStyles>
    <p:titleStyle>
      <a:lvl1pPr algn="l" defTabSz="777163" rtl="0" eaLnBrk="1" latinLnBrk="0" hangingPunct="1">
        <a:lnSpc>
          <a:spcPct val="100000"/>
        </a:lnSpc>
        <a:spcBef>
          <a:spcPct val="0"/>
        </a:spcBef>
        <a:buNone/>
        <a:defRPr sz="2475" b="1" kern="1200">
          <a:solidFill>
            <a:schemeClr val="tx2"/>
          </a:solidFill>
          <a:latin typeface="Calibri" panose="020F0502020204030204" pitchFamily="34" charset="0"/>
          <a:ea typeface="+mj-ea"/>
          <a:cs typeface="Calibri" panose="020F0502020204030204" pitchFamily="34" charset="0"/>
        </a:defRPr>
      </a:lvl1pPr>
    </p:titleStyle>
    <p:bodyStyle>
      <a:lvl1pPr marL="0" indent="0" algn="l" defTabSz="777163" rtl="0" eaLnBrk="1" latinLnBrk="0" hangingPunct="1">
        <a:lnSpc>
          <a:spcPts val="1350"/>
        </a:lnSpc>
        <a:spcBef>
          <a:spcPts val="0"/>
        </a:spcBef>
        <a:spcAft>
          <a:spcPts val="338"/>
        </a:spcAft>
        <a:buClr>
          <a:srgbClr val="F9423A"/>
        </a:buClr>
        <a:buFontTx/>
        <a:buNone/>
        <a:tabLst>
          <a:tab pos="257178" algn="l"/>
          <a:tab pos="354907" algn="l"/>
        </a:tabLst>
        <a:defRPr sz="1125" kern="1200">
          <a:solidFill>
            <a:srgbClr val="58595B"/>
          </a:solidFill>
          <a:latin typeface="Calibri" panose="020F0502020204030204" pitchFamily="34" charset="0"/>
          <a:ea typeface="+mn-ea"/>
          <a:cs typeface="Calibri" panose="020F0502020204030204" pitchFamily="34" charset="0"/>
        </a:defRPr>
      </a:lvl1pPr>
      <a:lvl2pPr marL="162002" indent="-162002" algn="l" defTabSz="777163" rtl="0" eaLnBrk="1" latinLnBrk="0" hangingPunct="1">
        <a:lnSpc>
          <a:spcPct val="100000"/>
        </a:lnSpc>
        <a:spcBef>
          <a:spcPts val="338"/>
        </a:spcBef>
        <a:spcAft>
          <a:spcPts val="338"/>
        </a:spcAft>
        <a:buClr>
          <a:srgbClr val="0080A7"/>
        </a:buClr>
        <a:buFont typeface="Arial" panose="020B0604020202020204" pitchFamily="34" charset="0"/>
        <a:buChar char="•"/>
        <a:defRPr sz="1013" kern="1200">
          <a:solidFill>
            <a:srgbClr val="58595B"/>
          </a:solidFill>
          <a:latin typeface="Calibri" panose="020F0502020204030204" pitchFamily="34" charset="0"/>
          <a:ea typeface="+mn-ea"/>
          <a:cs typeface="Calibri" panose="020F0502020204030204" pitchFamily="34" charset="0"/>
        </a:defRPr>
      </a:lvl2pPr>
      <a:lvl3pPr marL="364505" indent="-162002" algn="l" defTabSz="777163" rtl="0" eaLnBrk="1" latinLnBrk="0" hangingPunct="1">
        <a:lnSpc>
          <a:spcPct val="100000"/>
        </a:lnSpc>
        <a:spcBef>
          <a:spcPts val="338"/>
        </a:spcBef>
        <a:spcAft>
          <a:spcPts val="338"/>
        </a:spcAft>
        <a:buClr>
          <a:srgbClr val="0080A7"/>
        </a:buClr>
        <a:buFont typeface="Arial" panose="020B0604020202020204" pitchFamily="34" charset="0"/>
        <a:buChar char="•"/>
        <a:defRPr sz="900" kern="1200">
          <a:solidFill>
            <a:srgbClr val="58595B"/>
          </a:solidFill>
          <a:latin typeface="Calibri" panose="020F0502020204030204" pitchFamily="34" charset="0"/>
          <a:ea typeface="+mn-ea"/>
          <a:cs typeface="Calibri" panose="020F0502020204030204" pitchFamily="34" charset="0"/>
        </a:defRPr>
      </a:lvl3pPr>
      <a:lvl4pPr marL="607508" indent="-162002" algn="l" defTabSz="777163" rtl="0" eaLnBrk="1" latinLnBrk="0" hangingPunct="1">
        <a:lnSpc>
          <a:spcPct val="100000"/>
        </a:lnSpc>
        <a:spcBef>
          <a:spcPts val="338"/>
        </a:spcBef>
        <a:spcAft>
          <a:spcPts val="338"/>
        </a:spcAft>
        <a:buClr>
          <a:srgbClr val="0080A7"/>
        </a:buClr>
        <a:buFont typeface="Arial" panose="020B0604020202020204" pitchFamily="34" charset="0"/>
        <a:buChar char="•"/>
        <a:defRPr sz="900" kern="1200">
          <a:solidFill>
            <a:srgbClr val="58595B"/>
          </a:solidFill>
          <a:latin typeface="Calibri" panose="020F0502020204030204" pitchFamily="34" charset="0"/>
          <a:ea typeface="+mn-ea"/>
          <a:cs typeface="Calibri" panose="020F0502020204030204" pitchFamily="34" charset="0"/>
        </a:defRPr>
      </a:lvl4pPr>
      <a:lvl5pPr marL="1748617" indent="-194291" algn="l" defTabSz="777163" rtl="0" eaLnBrk="1" latinLnBrk="0" hangingPunct="1">
        <a:lnSpc>
          <a:spcPct val="90000"/>
        </a:lnSpc>
        <a:spcBef>
          <a:spcPts val="425"/>
        </a:spcBef>
        <a:buClr>
          <a:srgbClr val="0080A7"/>
        </a:buClr>
        <a:buFont typeface="Arial" panose="020B0604020202020204" pitchFamily="34" charset="0"/>
        <a:buChar char="•"/>
        <a:defRPr sz="1125" kern="1200">
          <a:solidFill>
            <a:srgbClr val="001E60"/>
          </a:solidFill>
          <a:latin typeface="Arial" panose="020B0604020202020204" pitchFamily="34" charset="0"/>
          <a:ea typeface="+mn-ea"/>
          <a:cs typeface="Arial" panose="020B0604020202020204" pitchFamily="34" charset="0"/>
        </a:defRPr>
      </a:lvl5pPr>
      <a:lvl6pPr marL="2137200" indent="-194291" algn="l" defTabSz="777163"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5781" indent="-194291" algn="l" defTabSz="777163"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364" indent="-194291" algn="l" defTabSz="777163"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2944" indent="-194291" algn="l" defTabSz="777163"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163" rtl="0" eaLnBrk="1" latinLnBrk="0" hangingPunct="1">
        <a:defRPr sz="1530" kern="1200">
          <a:solidFill>
            <a:schemeClr val="tx1"/>
          </a:solidFill>
          <a:latin typeface="+mn-lt"/>
          <a:ea typeface="+mn-ea"/>
          <a:cs typeface="+mn-cs"/>
        </a:defRPr>
      </a:lvl1pPr>
      <a:lvl2pPr marL="388582" algn="l" defTabSz="777163" rtl="0" eaLnBrk="1" latinLnBrk="0" hangingPunct="1">
        <a:defRPr sz="1530" kern="1200">
          <a:solidFill>
            <a:schemeClr val="tx1"/>
          </a:solidFill>
          <a:latin typeface="+mn-lt"/>
          <a:ea typeface="+mn-ea"/>
          <a:cs typeface="+mn-cs"/>
        </a:defRPr>
      </a:lvl2pPr>
      <a:lvl3pPr marL="777163" algn="l" defTabSz="777163" rtl="0" eaLnBrk="1" latinLnBrk="0" hangingPunct="1">
        <a:defRPr sz="1530" kern="1200">
          <a:solidFill>
            <a:schemeClr val="tx1"/>
          </a:solidFill>
          <a:latin typeface="+mn-lt"/>
          <a:ea typeface="+mn-ea"/>
          <a:cs typeface="+mn-cs"/>
        </a:defRPr>
      </a:lvl3pPr>
      <a:lvl4pPr marL="1165746" algn="l" defTabSz="777163" rtl="0" eaLnBrk="1" latinLnBrk="0" hangingPunct="1">
        <a:defRPr sz="1530" kern="1200">
          <a:solidFill>
            <a:schemeClr val="tx1"/>
          </a:solidFill>
          <a:latin typeface="+mn-lt"/>
          <a:ea typeface="+mn-ea"/>
          <a:cs typeface="+mn-cs"/>
        </a:defRPr>
      </a:lvl4pPr>
      <a:lvl5pPr marL="1554328" algn="l" defTabSz="777163" rtl="0" eaLnBrk="1" latinLnBrk="0" hangingPunct="1">
        <a:defRPr sz="1530" kern="1200">
          <a:solidFill>
            <a:schemeClr val="tx1"/>
          </a:solidFill>
          <a:latin typeface="+mn-lt"/>
          <a:ea typeface="+mn-ea"/>
          <a:cs typeface="+mn-cs"/>
        </a:defRPr>
      </a:lvl5pPr>
      <a:lvl6pPr marL="1942908" algn="l" defTabSz="777163" rtl="0" eaLnBrk="1" latinLnBrk="0" hangingPunct="1">
        <a:defRPr sz="1530" kern="1200">
          <a:solidFill>
            <a:schemeClr val="tx1"/>
          </a:solidFill>
          <a:latin typeface="+mn-lt"/>
          <a:ea typeface="+mn-ea"/>
          <a:cs typeface="+mn-cs"/>
        </a:defRPr>
      </a:lvl6pPr>
      <a:lvl7pPr marL="2331490" algn="l" defTabSz="777163" rtl="0" eaLnBrk="1" latinLnBrk="0" hangingPunct="1">
        <a:defRPr sz="1530" kern="1200">
          <a:solidFill>
            <a:schemeClr val="tx1"/>
          </a:solidFill>
          <a:latin typeface="+mn-lt"/>
          <a:ea typeface="+mn-ea"/>
          <a:cs typeface="+mn-cs"/>
        </a:defRPr>
      </a:lvl7pPr>
      <a:lvl8pPr marL="2720072" algn="l" defTabSz="777163" rtl="0" eaLnBrk="1" latinLnBrk="0" hangingPunct="1">
        <a:defRPr sz="1530" kern="1200">
          <a:solidFill>
            <a:schemeClr val="tx1"/>
          </a:solidFill>
          <a:latin typeface="+mn-lt"/>
          <a:ea typeface="+mn-ea"/>
          <a:cs typeface="+mn-cs"/>
        </a:defRPr>
      </a:lvl8pPr>
      <a:lvl9pPr marL="3108654" algn="l" defTabSz="777163" rtl="0" eaLnBrk="1" latinLnBrk="0" hangingPunct="1">
        <a:defRPr sz="153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Picture 12" descr="Background pattern&#10;&#10;Description automatically generated">
            <a:extLst>
              <a:ext uri="{FF2B5EF4-FFF2-40B4-BE49-F238E27FC236}">
                <a16:creationId xmlns:a16="http://schemas.microsoft.com/office/drawing/2014/main" id="{C90D6E5D-31A1-4759-9BB6-92C40E19D82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713" b="11413"/>
          <a:stretch/>
        </p:blipFill>
        <p:spPr>
          <a:xfrm>
            <a:off x="0" y="0"/>
            <a:ext cx="7772400" cy="10058400"/>
          </a:xfrm>
          <a:prstGeom prst="rect">
            <a:avLst/>
          </a:prstGeom>
        </p:spPr>
      </p:pic>
      <p:sp>
        <p:nvSpPr>
          <p:cNvPr id="14" name="Rectangle 13">
            <a:extLst>
              <a:ext uri="{FF2B5EF4-FFF2-40B4-BE49-F238E27FC236}">
                <a16:creationId xmlns:a16="http://schemas.microsoft.com/office/drawing/2014/main" id="{EFFCC0DC-C329-4CFE-BAF6-1D1E89543A85}"/>
              </a:ext>
            </a:extLst>
          </p:cNvPr>
          <p:cNvSpPr/>
          <p:nvPr/>
        </p:nvSpPr>
        <p:spPr>
          <a:xfrm>
            <a:off x="0" y="1"/>
            <a:ext cx="7772400" cy="10058400"/>
          </a:xfrm>
          <a:prstGeom prst="rect">
            <a:avLst/>
          </a:prstGeom>
          <a:gradFill flip="none" rotWithShape="1">
            <a:gsLst>
              <a:gs pos="0">
                <a:schemeClr val="bg1">
                  <a:alpha val="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28"/>
          </a:p>
        </p:txBody>
      </p:sp>
      <p:pic>
        <p:nvPicPr>
          <p:cNvPr id="7" name="Picture 6">
            <a:extLst>
              <a:ext uri="{FF2B5EF4-FFF2-40B4-BE49-F238E27FC236}">
                <a16:creationId xmlns:a16="http://schemas.microsoft.com/office/drawing/2014/main" id="{F4B66916-07EB-4B87-96E1-422ACA1A789D}"/>
              </a:ext>
            </a:extLst>
          </p:cNvPr>
          <p:cNvPicPr>
            <a:picLocks noChangeAspect="1"/>
          </p:cNvPicPr>
          <p:nvPr/>
        </p:nvPicPr>
        <p:blipFill>
          <a:blip r:embed="rId4" cstate="print">
            <a:extLst>
              <a:ext uri="{28A0092B-C50C-407E-A947-70E740481C1C}">
                <a14:useLocalDpi xmlns:a14="http://schemas.microsoft.com/office/drawing/2010/main" val="0"/>
              </a:ext>
            </a:extLst>
          </a:blip>
          <a:srcRect l="2875" r="2875"/>
          <a:stretch/>
        </p:blipFill>
        <p:spPr>
          <a:xfrm>
            <a:off x="306058" y="8954302"/>
            <a:ext cx="932496" cy="887732"/>
          </a:xfrm>
          <a:prstGeom prst="rect">
            <a:avLst/>
          </a:prstGeom>
        </p:spPr>
      </p:pic>
      <p:sp>
        <p:nvSpPr>
          <p:cNvPr id="8" name="Slide Number Placeholder 6">
            <a:extLst>
              <a:ext uri="{FF2B5EF4-FFF2-40B4-BE49-F238E27FC236}">
                <a16:creationId xmlns:a16="http://schemas.microsoft.com/office/drawing/2014/main" id="{E8829E61-B4BA-4B6A-AFB1-4285B4D7941F}"/>
              </a:ext>
            </a:extLst>
          </p:cNvPr>
          <p:cNvSpPr>
            <a:spLocks noGrp="1"/>
          </p:cNvSpPr>
          <p:nvPr>
            <p:ph type="sldNum" sz="quarter" idx="4"/>
          </p:nvPr>
        </p:nvSpPr>
        <p:spPr>
          <a:xfrm>
            <a:off x="6193327" y="9345306"/>
            <a:ext cx="1273016" cy="535516"/>
          </a:xfrm>
          <a:prstGeom prst="rect">
            <a:avLst/>
          </a:prstGeom>
        </p:spPr>
        <p:txBody>
          <a:bodyPr/>
          <a:lstStyle>
            <a:lvl1pPr algn="r">
              <a:defRPr sz="788" b="1">
                <a:solidFill>
                  <a:srgbClr val="0080A7"/>
                </a:solidFill>
                <a:latin typeface="Calibri" panose="020F0502020204030204" pitchFamily="34" charset="0"/>
                <a:cs typeface="Calibri" panose="020F0502020204030204" pitchFamily="34" charset="0"/>
              </a:defRPr>
            </a:lvl1pPr>
          </a:lstStyle>
          <a:p>
            <a:fld id="{AF7947D8-50DE-4BBB-8D34-F6855F960527}" type="slidenum">
              <a:rPr lang="en-US" smtClean="0"/>
              <a:pPr/>
              <a:t>‹#›</a:t>
            </a:fld>
            <a:endParaRPr lang="en-US"/>
          </a:p>
        </p:txBody>
      </p:sp>
      <p:sp>
        <p:nvSpPr>
          <p:cNvPr id="12" name="Title Placeholder 1">
            <a:extLst>
              <a:ext uri="{FF2B5EF4-FFF2-40B4-BE49-F238E27FC236}">
                <a16:creationId xmlns:a16="http://schemas.microsoft.com/office/drawing/2014/main" id="{18A89D2D-1015-4A08-BD3A-B1F0E980A58E}"/>
              </a:ext>
            </a:extLst>
          </p:cNvPr>
          <p:cNvSpPr>
            <a:spLocks noGrp="1"/>
          </p:cNvSpPr>
          <p:nvPr>
            <p:ph type="title"/>
          </p:nvPr>
        </p:nvSpPr>
        <p:spPr>
          <a:xfrm>
            <a:off x="306059" y="535530"/>
            <a:ext cx="7160537" cy="1944159"/>
          </a:xfrm>
          <a:prstGeom prst="rect">
            <a:avLst/>
          </a:prstGeom>
        </p:spPr>
        <p:txBody>
          <a:bodyPr vert="horz" lIns="91440" tIns="45720" rIns="91440" bIns="45720" rtlCol="0" anchor="t">
            <a:noAutofit/>
          </a:bodyPr>
          <a:lstStyle/>
          <a:p>
            <a:pPr lvl="0"/>
            <a:r>
              <a:rPr kumimoji="0" lang="en-CA" sz="2475" b="1" i="0" u="none" strike="noStrike" kern="1200" cap="none" spc="0" normalizeH="0" baseline="0" noProof="0">
                <a:ln>
                  <a:noFill/>
                </a:ln>
                <a:solidFill>
                  <a:srgbClr val="0080A7"/>
                </a:solidFill>
                <a:effectLst/>
                <a:uLnTx/>
                <a:uFillTx/>
                <a:latin typeface="Calibri" panose="020F0502020204030204" pitchFamily="34" charset="0"/>
                <a:ea typeface="+mj-ea"/>
                <a:cs typeface="Calibri" panose="020F0502020204030204" pitchFamily="34" charset="0"/>
              </a:rPr>
              <a:t>Title</a:t>
            </a:r>
            <a:endParaRPr lang="en-CA" noProof="0"/>
          </a:p>
        </p:txBody>
      </p:sp>
    </p:spTree>
    <p:extLst>
      <p:ext uri="{BB962C8B-B14F-4D97-AF65-F5344CB8AC3E}">
        <p14:creationId xmlns:p14="http://schemas.microsoft.com/office/powerpoint/2010/main" val="1775656480"/>
      </p:ext>
    </p:extLst>
  </p:cSld>
  <p:clrMap bg1="lt1" tx1="dk1" bg2="lt2" tx2="dk2" accent1="accent1" accent2="accent2" accent3="accent3" accent4="accent4" accent5="accent5" accent6="accent6" hlink="hlink" folHlink="folHlink"/>
  <p:sldLayoutIdLst>
    <p:sldLayoutId id="2147483829" r:id="rId1"/>
  </p:sldLayoutIdLst>
  <p:txStyles>
    <p:titleStyle>
      <a:lvl1pPr algn="l" defTabSz="514356"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90" indent="-128590" algn="l" defTabSz="514356"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8" indent="-128590" algn="l" defTabSz="514356"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46" indent="-128590" algn="l" defTabSz="514356"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24" indent="-128590" algn="l" defTabSz="514356"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303" indent="-128590" algn="l" defTabSz="514356"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81" indent="-128590" algn="l" defTabSz="514356"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59" indent="-128590" algn="l" defTabSz="514356"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37" indent="-128590" algn="l" defTabSz="514356"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015" indent="-128590" algn="l" defTabSz="514356"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6" rtl="0" eaLnBrk="1" latinLnBrk="0" hangingPunct="1">
        <a:defRPr sz="1013" kern="1200">
          <a:solidFill>
            <a:schemeClr val="tx1"/>
          </a:solidFill>
          <a:latin typeface="+mn-lt"/>
          <a:ea typeface="+mn-ea"/>
          <a:cs typeface="+mn-cs"/>
        </a:defRPr>
      </a:lvl1pPr>
      <a:lvl2pPr marL="257178" algn="l" defTabSz="514356" rtl="0" eaLnBrk="1" latinLnBrk="0" hangingPunct="1">
        <a:defRPr sz="1013" kern="1200">
          <a:solidFill>
            <a:schemeClr val="tx1"/>
          </a:solidFill>
          <a:latin typeface="+mn-lt"/>
          <a:ea typeface="+mn-ea"/>
          <a:cs typeface="+mn-cs"/>
        </a:defRPr>
      </a:lvl2pPr>
      <a:lvl3pPr marL="514356" algn="l" defTabSz="514356" rtl="0" eaLnBrk="1" latinLnBrk="0" hangingPunct="1">
        <a:defRPr sz="1013" kern="1200">
          <a:solidFill>
            <a:schemeClr val="tx1"/>
          </a:solidFill>
          <a:latin typeface="+mn-lt"/>
          <a:ea typeface="+mn-ea"/>
          <a:cs typeface="+mn-cs"/>
        </a:defRPr>
      </a:lvl3pPr>
      <a:lvl4pPr marL="771535" algn="l" defTabSz="514356" rtl="0" eaLnBrk="1" latinLnBrk="0" hangingPunct="1">
        <a:defRPr sz="1013" kern="1200">
          <a:solidFill>
            <a:schemeClr val="tx1"/>
          </a:solidFill>
          <a:latin typeface="+mn-lt"/>
          <a:ea typeface="+mn-ea"/>
          <a:cs typeface="+mn-cs"/>
        </a:defRPr>
      </a:lvl4pPr>
      <a:lvl5pPr marL="1028713" algn="l" defTabSz="514356" rtl="0" eaLnBrk="1" latinLnBrk="0" hangingPunct="1">
        <a:defRPr sz="1013" kern="1200">
          <a:solidFill>
            <a:schemeClr val="tx1"/>
          </a:solidFill>
          <a:latin typeface="+mn-lt"/>
          <a:ea typeface="+mn-ea"/>
          <a:cs typeface="+mn-cs"/>
        </a:defRPr>
      </a:lvl5pPr>
      <a:lvl6pPr marL="1285891" algn="l" defTabSz="514356" rtl="0" eaLnBrk="1" latinLnBrk="0" hangingPunct="1">
        <a:defRPr sz="1013" kern="1200">
          <a:solidFill>
            <a:schemeClr val="tx1"/>
          </a:solidFill>
          <a:latin typeface="+mn-lt"/>
          <a:ea typeface="+mn-ea"/>
          <a:cs typeface="+mn-cs"/>
        </a:defRPr>
      </a:lvl6pPr>
      <a:lvl7pPr marL="1543069" algn="l" defTabSz="514356" rtl="0" eaLnBrk="1" latinLnBrk="0" hangingPunct="1">
        <a:defRPr sz="1013" kern="1200">
          <a:solidFill>
            <a:schemeClr val="tx1"/>
          </a:solidFill>
          <a:latin typeface="+mn-lt"/>
          <a:ea typeface="+mn-ea"/>
          <a:cs typeface="+mn-cs"/>
        </a:defRPr>
      </a:lvl7pPr>
      <a:lvl8pPr marL="1800248" algn="l" defTabSz="514356" rtl="0" eaLnBrk="1" latinLnBrk="0" hangingPunct="1">
        <a:defRPr sz="1013" kern="1200">
          <a:solidFill>
            <a:schemeClr val="tx1"/>
          </a:solidFill>
          <a:latin typeface="+mn-lt"/>
          <a:ea typeface="+mn-ea"/>
          <a:cs typeface="+mn-cs"/>
        </a:defRPr>
      </a:lvl8pPr>
      <a:lvl9pPr marL="2057426" algn="l" defTabSz="514356"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5.png"/><Relationship Id="rId1" Type="http://schemas.openxmlformats.org/officeDocument/2006/relationships/slideLayout" Target="../slideLayouts/slideLayout27.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 Id="rId14" Type="http://schemas.openxmlformats.org/officeDocument/2006/relationships/image" Target="../media/image1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Rectangle 148">
            <a:extLst>
              <a:ext uri="{FF2B5EF4-FFF2-40B4-BE49-F238E27FC236}">
                <a16:creationId xmlns:a16="http://schemas.microsoft.com/office/drawing/2014/main" id="{B04FAF18-011D-5E12-1C22-DB27300E0C30}"/>
              </a:ext>
            </a:extLst>
          </p:cNvPr>
          <p:cNvSpPr/>
          <p:nvPr/>
        </p:nvSpPr>
        <p:spPr>
          <a:xfrm>
            <a:off x="-31244" y="1240903"/>
            <a:ext cx="7811074" cy="2508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1" name="Rectangle 180">
            <a:extLst>
              <a:ext uri="{FF2B5EF4-FFF2-40B4-BE49-F238E27FC236}">
                <a16:creationId xmlns:a16="http://schemas.microsoft.com/office/drawing/2014/main" id="{47C51866-58FA-C8D7-7021-8FFF819FD065}"/>
              </a:ext>
            </a:extLst>
          </p:cNvPr>
          <p:cNvSpPr/>
          <p:nvPr/>
        </p:nvSpPr>
        <p:spPr>
          <a:xfrm>
            <a:off x="-1027" y="8304532"/>
            <a:ext cx="7786456" cy="1753868"/>
          </a:xfrm>
          <a:prstGeom prst="rect">
            <a:avLst/>
          </a:prstGeom>
          <a:gradFill flip="none" rotWithShape="1">
            <a:gsLst>
              <a:gs pos="100000">
                <a:schemeClr val="accent1"/>
              </a:gs>
              <a:gs pos="0">
                <a:schemeClr val="accent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4" name="Picture 3">
            <a:extLst>
              <a:ext uri="{FF2B5EF4-FFF2-40B4-BE49-F238E27FC236}">
                <a16:creationId xmlns:a16="http://schemas.microsoft.com/office/drawing/2014/main" id="{CBB25EC4-FE4A-83EF-7E0B-A18B440C54DC}"/>
              </a:ext>
            </a:extLst>
          </p:cNvPr>
          <p:cNvPicPr>
            <a:picLocks noChangeAspect="1"/>
          </p:cNvPicPr>
          <p:nvPr/>
        </p:nvPicPr>
        <p:blipFill>
          <a:blip r:embed="rId2">
            <a:extLst>
              <a:ext uri="{28A0092B-C50C-407E-A947-70E740481C1C}">
                <a14:useLocalDpi xmlns:a14="http://schemas.microsoft.com/office/drawing/2010/main" val="0"/>
              </a:ext>
            </a:extLst>
          </a:blip>
          <a:srcRect t="10358" b="10358"/>
          <a:stretch/>
        </p:blipFill>
        <p:spPr>
          <a:xfrm>
            <a:off x="5801609" y="8976101"/>
            <a:ext cx="1751262" cy="724661"/>
          </a:xfrm>
          <a:prstGeom prst="rect">
            <a:avLst/>
          </a:prstGeom>
        </p:spPr>
      </p:pic>
      <p:sp>
        <p:nvSpPr>
          <p:cNvPr id="7" name="Text Placeholder 67">
            <a:extLst>
              <a:ext uri="{FF2B5EF4-FFF2-40B4-BE49-F238E27FC236}">
                <a16:creationId xmlns:a16="http://schemas.microsoft.com/office/drawing/2014/main" id="{D157F6BF-C7E0-1A0B-D8CF-4A36A21DCE6A}"/>
              </a:ext>
            </a:extLst>
          </p:cNvPr>
          <p:cNvSpPr txBox="1">
            <a:spLocks/>
          </p:cNvSpPr>
          <p:nvPr/>
        </p:nvSpPr>
        <p:spPr>
          <a:xfrm>
            <a:off x="439768" y="407579"/>
            <a:ext cx="6523509" cy="920011"/>
          </a:xfrm>
          <a:prstGeom prst="rect">
            <a:avLst/>
          </a:prstGeom>
        </p:spPr>
        <p:txBody>
          <a:bodyPr vert="horz" lIns="91440" tIns="45720" rIns="91440" bIns="45720" rtlCol="0">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algn="l" defTabSz="1381606" rtl="0" eaLnBrk="1" fontAlgn="auto" latinLnBrk="0" hangingPunct="1">
              <a:lnSpc>
                <a:spcPts val="3000"/>
              </a:lnSpc>
              <a:spcBef>
                <a:spcPts val="0"/>
              </a:spcBef>
              <a:spcAft>
                <a:spcPts val="600"/>
              </a:spcAft>
              <a:buClr>
                <a:srgbClr val="F9423A"/>
              </a:buClr>
              <a:buSzTx/>
              <a:buFontTx/>
              <a:buNone/>
              <a:tabLst>
                <a:tab pos="457200" algn="l"/>
                <a:tab pos="630936" algn="l"/>
              </a:tabLst>
              <a:defRPr/>
            </a:pPr>
            <a:r>
              <a:rPr kumimoji="0" lang="en-US" sz="3200" b="1" i="0" u="none" strike="noStrike" kern="1200" cap="none" spc="0" normalizeH="0" baseline="0" noProof="0" dirty="0">
                <a:ln>
                  <a:noFill/>
                </a:ln>
                <a:solidFill>
                  <a:srgbClr val="58595B"/>
                </a:solidFill>
                <a:effectLst/>
                <a:uLnTx/>
                <a:uFillTx/>
                <a:latin typeface="Arial" panose="020B0604020202020204" pitchFamily="34" charset="0"/>
                <a:ea typeface="+mn-ea"/>
                <a:cs typeface="Arial" panose="020B0604020202020204" pitchFamily="34" charset="0"/>
              </a:rPr>
              <a:t>The Great Lakes </a:t>
            </a:r>
            <a:br>
              <a:rPr kumimoji="0" lang="en-US" sz="3200" b="1" i="0" u="none" strike="noStrike" kern="1200" cap="none" spc="0" normalizeH="0" baseline="0" noProof="0" dirty="0">
                <a:ln>
                  <a:noFill/>
                </a:ln>
                <a:solidFill>
                  <a:srgbClr val="58595B"/>
                </a:solidFill>
                <a:effectLst/>
                <a:uLnTx/>
                <a:uFillTx/>
                <a:latin typeface="Arial" panose="020B0604020202020204" pitchFamily="34" charset="0"/>
                <a:ea typeface="+mn-ea"/>
                <a:cs typeface="Arial" panose="020B0604020202020204" pitchFamily="34" charset="0"/>
              </a:rPr>
            </a:br>
            <a:r>
              <a:rPr kumimoji="0" lang="en-US" sz="3200" b="1" i="0" u="none" strike="noStrike" kern="1200" cap="none" spc="0" normalizeH="0" baseline="0" noProof="0" dirty="0">
                <a:ln>
                  <a:noFill/>
                </a:ln>
                <a:solidFill>
                  <a:srgbClr val="58595B"/>
                </a:solidFill>
                <a:effectLst/>
                <a:uLnTx/>
                <a:uFillTx/>
                <a:latin typeface="Arial" panose="020B0604020202020204" pitchFamily="34" charset="0"/>
                <a:ea typeface="+mn-ea"/>
                <a:cs typeface="Arial" panose="020B0604020202020204" pitchFamily="34" charset="0"/>
              </a:rPr>
              <a:t>St. Lawrence Maritime System</a:t>
            </a:r>
            <a:endParaRPr kumimoji="0" lang="en-CA" sz="3200" b="1" i="0" u="none" strike="noStrike" kern="1200" cap="none" spc="0" normalizeH="0" baseline="0" noProof="0" dirty="0">
              <a:ln>
                <a:noFill/>
              </a:ln>
              <a:solidFill>
                <a:srgbClr val="58595B"/>
              </a:solidFill>
              <a:effectLst/>
              <a:uLnTx/>
              <a:uFillTx/>
              <a:latin typeface="Arial" panose="020B0604020202020204" pitchFamily="34" charset="0"/>
              <a:ea typeface="+mn-ea"/>
              <a:cs typeface="Arial" panose="020B0604020202020204" pitchFamily="34" charset="0"/>
            </a:endParaRPr>
          </a:p>
        </p:txBody>
      </p:sp>
      <p:sp>
        <p:nvSpPr>
          <p:cNvPr id="8" name="Text Placeholder 67">
            <a:extLst>
              <a:ext uri="{FF2B5EF4-FFF2-40B4-BE49-F238E27FC236}">
                <a16:creationId xmlns:a16="http://schemas.microsoft.com/office/drawing/2014/main" id="{9EFCAE5A-024C-FD6E-6B32-581B75C58117}"/>
              </a:ext>
            </a:extLst>
          </p:cNvPr>
          <p:cNvSpPr txBox="1">
            <a:spLocks/>
          </p:cNvSpPr>
          <p:nvPr/>
        </p:nvSpPr>
        <p:spPr>
          <a:xfrm>
            <a:off x="455631" y="1050434"/>
            <a:ext cx="4692429" cy="563874"/>
          </a:xfrm>
          <a:prstGeom prst="rect">
            <a:avLst/>
          </a:prstGeom>
        </p:spPr>
        <p:txBody>
          <a:bodyPr vert="horz" lIns="91440" tIns="45720" rIns="91440" bIns="45720" rtlCol="0" anchor="t">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defTabSz="1381606" rtl="0" eaLnBrk="1" fontAlgn="auto" latinLnBrk="0" hangingPunct="1">
              <a:lnSpc>
                <a:spcPts val="3400"/>
              </a:lnSpc>
              <a:spcBef>
                <a:spcPts val="0"/>
              </a:spcBef>
              <a:spcAft>
                <a:spcPts val="600"/>
              </a:spcAft>
              <a:buClr>
                <a:srgbClr val="F9423A"/>
              </a:buClr>
              <a:buSzTx/>
              <a:buFontTx/>
              <a:buNone/>
              <a:tabLst>
                <a:tab pos="457200" algn="l"/>
                <a:tab pos="630936" algn="l"/>
              </a:tabLst>
              <a:defRPr/>
            </a:pPr>
            <a:r>
              <a:rPr kumimoji="0" lang="en-US" sz="140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Backbone of a nearly $8 Trillion Regional Economy</a:t>
            </a:r>
            <a:endParaRPr kumimoji="0" lang="en-CA" sz="140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96" name="Rectangle 95">
            <a:extLst>
              <a:ext uri="{FF2B5EF4-FFF2-40B4-BE49-F238E27FC236}">
                <a16:creationId xmlns:a16="http://schemas.microsoft.com/office/drawing/2014/main" id="{DAE237CF-7515-605B-A785-32F1E9CBE540}"/>
              </a:ext>
            </a:extLst>
          </p:cNvPr>
          <p:cNvSpPr/>
          <p:nvPr/>
        </p:nvSpPr>
        <p:spPr>
          <a:xfrm>
            <a:off x="467269" y="2104693"/>
            <a:ext cx="3418932" cy="1554272"/>
          </a:xfrm>
          <a:prstGeom prst="rect">
            <a:avLst/>
          </a:prstGeom>
        </p:spPr>
        <p:txBody>
          <a:bodyPr wrap="square">
            <a:spAutoFit/>
          </a:bodyPr>
          <a:lstStyle/>
          <a:p>
            <a:pPr algn="just">
              <a:lnSpc>
                <a:spcPts val="1200"/>
              </a:lnSpc>
              <a:spcAft>
                <a:spcPts val="600"/>
              </a:spcAft>
              <a:buClr>
                <a:srgbClr val="FCB24C"/>
              </a:buClr>
              <a:buSzPts val="1200"/>
              <a:tabLst>
                <a:tab pos="258443" algn="l"/>
                <a:tab pos="564032" algn="l"/>
              </a:tabLst>
            </a:pPr>
            <a:r>
              <a:rPr lang="en-US" sz="1050" dirty="0">
                <a:latin typeface="Calibri" panose="020F0502020204030204" pitchFamily="34" charset="0"/>
                <a:ea typeface="Calibri" panose="020F0502020204030204" pitchFamily="34" charset="0"/>
                <a:cs typeface="Calibri" panose="020F0502020204030204" pitchFamily="34" charset="0"/>
              </a:rPr>
              <a:t>The Great Lakes St. Lawrence region includes the US states of Illinois, Indiana, Michigan, Minnesota, New York, Ohio, Pennsylvania, and Wisconsin, and Canadian provinces of Ontario and Quebec. If these were a single country, they would have the </a:t>
            </a:r>
            <a:r>
              <a:rPr lang="en-US" sz="1050" b="1" dirty="0">
                <a:solidFill>
                  <a:schemeClr val="accent1"/>
                </a:solidFill>
                <a:latin typeface="Calibri" panose="020F0502020204030204" pitchFamily="34" charset="0"/>
                <a:ea typeface="Calibri" panose="020F0502020204030204" pitchFamily="34" charset="0"/>
                <a:cs typeface="Calibri" panose="020F0502020204030204" pitchFamily="34" charset="0"/>
              </a:rPr>
              <a:t>third largest economy in the world</a:t>
            </a:r>
            <a:r>
              <a:rPr lang="en-US" sz="1050" dirty="0">
                <a:solidFill>
                  <a:schemeClr val="accent1"/>
                </a:solidFill>
                <a:latin typeface="Calibri" panose="020F0502020204030204" pitchFamily="34" charset="0"/>
                <a:ea typeface="Calibri" panose="020F0502020204030204" pitchFamily="34" charset="0"/>
                <a:cs typeface="Calibri" panose="020F0502020204030204" pitchFamily="34" charset="0"/>
              </a:rPr>
              <a:t>. </a:t>
            </a:r>
          </a:p>
          <a:p>
            <a:pPr algn="just">
              <a:lnSpc>
                <a:spcPts val="1200"/>
              </a:lnSpc>
              <a:spcAft>
                <a:spcPts val="600"/>
              </a:spcAft>
              <a:buClr>
                <a:srgbClr val="FCB24C"/>
              </a:buClr>
              <a:buSzPts val="1200"/>
              <a:tabLst>
                <a:tab pos="258443" algn="l"/>
                <a:tab pos="564032" algn="l"/>
              </a:tabLst>
            </a:pPr>
            <a:r>
              <a:rPr lang="en-US" sz="1050" dirty="0">
                <a:latin typeface="Calibri" panose="020F0502020204030204" pitchFamily="34" charset="0"/>
                <a:ea typeface="Calibri" panose="020F0502020204030204" pitchFamily="34" charset="0"/>
                <a:cs typeface="Calibri" panose="020F0502020204030204" pitchFamily="34" charset="0"/>
              </a:rPr>
              <a:t>This economy is supported by the world’s largest inland waterway: the Great Lakes and St. Lawrence River. </a:t>
            </a:r>
            <a:br>
              <a:rPr lang="en-US" sz="1050" dirty="0">
                <a:latin typeface="Calibri" panose="020F0502020204030204" pitchFamily="34" charset="0"/>
                <a:ea typeface="Calibri" panose="020F0502020204030204" pitchFamily="34" charset="0"/>
                <a:cs typeface="Calibri" panose="020F0502020204030204" pitchFamily="34" charset="0"/>
              </a:rPr>
            </a:br>
            <a:r>
              <a:rPr lang="en-US" sz="1050" dirty="0">
                <a:latin typeface="Calibri" panose="020F0502020204030204" pitchFamily="34" charset="0"/>
                <a:ea typeface="Calibri" panose="020F0502020204030204" pitchFamily="34" charset="0"/>
                <a:cs typeface="Calibri" panose="020F0502020204030204" pitchFamily="34" charset="0"/>
              </a:rPr>
              <a:t>This system provides a </a:t>
            </a:r>
            <a:r>
              <a:rPr lang="en-US" sz="1050" b="1" dirty="0">
                <a:solidFill>
                  <a:schemeClr val="accent1"/>
                </a:solidFill>
                <a:latin typeface="Calibri" panose="020F0502020204030204" pitchFamily="34" charset="0"/>
                <a:ea typeface="Calibri" panose="020F0502020204030204" pitchFamily="34" charset="0"/>
                <a:cs typeface="Calibri" panose="020F0502020204030204" pitchFamily="34" charset="0"/>
              </a:rPr>
              <a:t>direct shipping connection between North America’s economic core and global markets</a:t>
            </a:r>
            <a:r>
              <a:rPr lang="en-US" sz="1050" dirty="0">
                <a:solidFill>
                  <a:schemeClr val="accent1"/>
                </a:solidFill>
                <a:latin typeface="Calibri" panose="020F0502020204030204" pitchFamily="34" charset="0"/>
                <a:ea typeface="Calibri" panose="020F0502020204030204" pitchFamily="34" charset="0"/>
                <a:cs typeface="Calibri" panose="020F0502020204030204" pitchFamily="34" charset="0"/>
              </a:rPr>
              <a:t>.</a:t>
            </a:r>
          </a:p>
        </p:txBody>
      </p:sp>
      <p:sp>
        <p:nvSpPr>
          <p:cNvPr id="423" name="Rectangle 422">
            <a:extLst>
              <a:ext uri="{FF2B5EF4-FFF2-40B4-BE49-F238E27FC236}">
                <a16:creationId xmlns:a16="http://schemas.microsoft.com/office/drawing/2014/main" id="{F31F5F31-E65E-9AF8-CDEA-0C345225EC71}"/>
              </a:ext>
            </a:extLst>
          </p:cNvPr>
          <p:cNvSpPr/>
          <p:nvPr/>
        </p:nvSpPr>
        <p:spPr>
          <a:xfrm>
            <a:off x="463294" y="5484487"/>
            <a:ext cx="7089577" cy="400110"/>
          </a:xfrm>
          <a:prstGeom prst="rect">
            <a:avLst/>
          </a:prstGeom>
        </p:spPr>
        <p:txBody>
          <a:bodyPr wrap="square">
            <a:spAutoFit/>
          </a:bodyPr>
          <a:lstStyle/>
          <a:p>
            <a:pPr>
              <a:lnSpc>
                <a:spcPts val="1200"/>
              </a:lnSpc>
              <a:spcAft>
                <a:spcPts val="600"/>
              </a:spcAft>
              <a:buClr>
                <a:srgbClr val="FCB24C"/>
              </a:buClr>
              <a:buSzPts val="1200"/>
              <a:tabLst>
                <a:tab pos="258443" algn="l"/>
                <a:tab pos="564032" algn="l"/>
              </a:tabLst>
            </a:pPr>
            <a:r>
              <a:rPr lang="en-US" sz="1050" dirty="0">
                <a:latin typeface="Calibri" panose="020F0502020204030204" pitchFamily="34" charset="0"/>
                <a:ea typeface="Calibri" panose="020F0502020204030204" pitchFamily="34" charset="0"/>
                <a:cs typeface="Calibri" panose="020F0502020204030204" pitchFamily="34" charset="0"/>
              </a:rPr>
              <a:t>The system handles essential cargo and is </a:t>
            </a:r>
            <a:r>
              <a:rPr lang="en-US" sz="1050" b="1" dirty="0">
                <a:solidFill>
                  <a:schemeClr val="accent1"/>
                </a:solidFill>
                <a:latin typeface="Calibri" panose="020F0502020204030204" pitchFamily="34" charset="0"/>
                <a:ea typeface="Calibri" panose="020F0502020204030204" pitchFamily="34" charset="0"/>
                <a:cs typeface="Calibri" panose="020F0502020204030204" pitchFamily="34" charset="0"/>
              </a:rPr>
              <a:t>trusted by some of the world’s biggest shippers</a:t>
            </a:r>
            <a:r>
              <a:rPr lang="en-US" sz="1050" dirty="0">
                <a:solidFill>
                  <a:schemeClr val="accent1"/>
                </a:solidFill>
                <a:latin typeface="Calibri" panose="020F0502020204030204" pitchFamily="34" charset="0"/>
                <a:ea typeface="Calibri" panose="020F0502020204030204" pitchFamily="34" charset="0"/>
                <a:cs typeface="Calibri" panose="020F0502020204030204" pitchFamily="34" charset="0"/>
              </a:rPr>
              <a:t>,</a:t>
            </a:r>
            <a:r>
              <a:rPr lang="en-US" sz="1050" dirty="0">
                <a:latin typeface="Calibri" panose="020F0502020204030204" pitchFamily="34" charset="0"/>
                <a:ea typeface="Calibri" panose="020F0502020204030204" pitchFamily="34" charset="0"/>
                <a:cs typeface="Calibri" panose="020F0502020204030204" pitchFamily="34" charset="0"/>
              </a:rPr>
              <a:t> including ADM, Cleveland-Cliffs, Cargill, Rio Tinto, and Siemens. Some international carriers serving the system include Fednav, Spliethoff, Wagenborg, and BBC.</a:t>
            </a:r>
          </a:p>
        </p:txBody>
      </p:sp>
      <p:grpSp>
        <p:nvGrpSpPr>
          <p:cNvPr id="11" name="Group 10">
            <a:extLst>
              <a:ext uri="{FF2B5EF4-FFF2-40B4-BE49-F238E27FC236}">
                <a16:creationId xmlns:a16="http://schemas.microsoft.com/office/drawing/2014/main" id="{EE184B7E-1103-ABEC-5158-CE01B0E343DE}"/>
              </a:ext>
            </a:extLst>
          </p:cNvPr>
          <p:cNvGrpSpPr/>
          <p:nvPr/>
        </p:nvGrpSpPr>
        <p:grpSpPr>
          <a:xfrm>
            <a:off x="7430" y="4128499"/>
            <a:ext cx="7772400" cy="1274620"/>
            <a:chOff x="0" y="3522499"/>
            <a:chExt cx="7772400" cy="1274620"/>
          </a:xfrm>
        </p:grpSpPr>
        <p:grpSp>
          <p:nvGrpSpPr>
            <p:cNvPr id="524" name="Group 523">
              <a:extLst>
                <a:ext uri="{FF2B5EF4-FFF2-40B4-BE49-F238E27FC236}">
                  <a16:creationId xmlns:a16="http://schemas.microsoft.com/office/drawing/2014/main" id="{1ABFE8A3-2158-762C-2034-8E02616846D2}"/>
                </a:ext>
              </a:extLst>
            </p:cNvPr>
            <p:cNvGrpSpPr/>
            <p:nvPr/>
          </p:nvGrpSpPr>
          <p:grpSpPr>
            <a:xfrm>
              <a:off x="0" y="3522499"/>
              <a:ext cx="7772400" cy="1274620"/>
              <a:chOff x="-482068" y="3859777"/>
              <a:chExt cx="7772400" cy="1274620"/>
            </a:xfrm>
          </p:grpSpPr>
          <p:grpSp>
            <p:nvGrpSpPr>
              <p:cNvPr id="431" name="Group 4">
                <a:extLst>
                  <a:ext uri="{FF2B5EF4-FFF2-40B4-BE49-F238E27FC236}">
                    <a16:creationId xmlns:a16="http://schemas.microsoft.com/office/drawing/2014/main" id="{682587B5-F7B5-0E5D-E1C2-8D0671A0EFDB}"/>
                  </a:ext>
                </a:extLst>
              </p:cNvPr>
              <p:cNvGrpSpPr>
                <a:grpSpLocks noChangeAspect="1"/>
              </p:cNvGrpSpPr>
              <p:nvPr/>
            </p:nvGrpSpPr>
            <p:grpSpPr bwMode="auto">
              <a:xfrm>
                <a:off x="544103" y="4426922"/>
                <a:ext cx="483261" cy="355720"/>
                <a:chOff x="1641" y="5102"/>
                <a:chExt cx="898" cy="661"/>
              </a:xfrm>
              <a:solidFill>
                <a:schemeClr val="tx2"/>
              </a:solidFill>
            </p:grpSpPr>
            <p:sp>
              <p:nvSpPr>
                <p:cNvPr id="433" name="Freeform 5">
                  <a:extLst>
                    <a:ext uri="{FF2B5EF4-FFF2-40B4-BE49-F238E27FC236}">
                      <a16:creationId xmlns:a16="http://schemas.microsoft.com/office/drawing/2014/main" id="{DD77DAE6-453B-72DA-4B98-B405AE2503C9}"/>
                    </a:ext>
                  </a:extLst>
                </p:cNvPr>
                <p:cNvSpPr>
                  <a:spLocks noEditPoints="1"/>
                </p:cNvSpPr>
                <p:nvPr/>
              </p:nvSpPr>
              <p:spPr bwMode="auto">
                <a:xfrm>
                  <a:off x="1641" y="5102"/>
                  <a:ext cx="898" cy="661"/>
                </a:xfrm>
                <a:custGeom>
                  <a:avLst/>
                  <a:gdLst>
                    <a:gd name="T0" fmla="*/ 371 w 376"/>
                    <a:gd name="T1" fmla="*/ 20 h 276"/>
                    <a:gd name="T2" fmla="*/ 142 w 376"/>
                    <a:gd name="T3" fmla="*/ 0 h 276"/>
                    <a:gd name="T4" fmla="*/ 141 w 376"/>
                    <a:gd name="T5" fmla="*/ 0 h 276"/>
                    <a:gd name="T6" fmla="*/ 5 w 376"/>
                    <a:gd name="T7" fmla="*/ 15 h 276"/>
                    <a:gd name="T8" fmla="*/ 0 w 376"/>
                    <a:gd name="T9" fmla="*/ 21 h 276"/>
                    <a:gd name="T10" fmla="*/ 0 w 376"/>
                    <a:gd name="T11" fmla="*/ 219 h 276"/>
                    <a:gd name="T12" fmla="*/ 4 w 376"/>
                    <a:gd name="T13" fmla="*/ 225 h 276"/>
                    <a:gd name="T14" fmla="*/ 139 w 376"/>
                    <a:gd name="T15" fmla="*/ 275 h 276"/>
                    <a:gd name="T16" fmla="*/ 141 w 376"/>
                    <a:gd name="T17" fmla="*/ 276 h 276"/>
                    <a:gd name="T18" fmla="*/ 142 w 376"/>
                    <a:gd name="T19" fmla="*/ 276 h 276"/>
                    <a:gd name="T20" fmla="*/ 372 w 376"/>
                    <a:gd name="T21" fmla="*/ 219 h 276"/>
                    <a:gd name="T22" fmla="*/ 376 w 376"/>
                    <a:gd name="T23" fmla="*/ 213 h 276"/>
                    <a:gd name="T24" fmla="*/ 376 w 376"/>
                    <a:gd name="T25" fmla="*/ 26 h 276"/>
                    <a:gd name="T26" fmla="*/ 371 w 376"/>
                    <a:gd name="T27" fmla="*/ 20 h 276"/>
                    <a:gd name="T28" fmla="*/ 12 w 376"/>
                    <a:gd name="T29" fmla="*/ 26 h 276"/>
                    <a:gd name="T30" fmla="*/ 136 w 376"/>
                    <a:gd name="T31" fmla="*/ 13 h 276"/>
                    <a:gd name="T32" fmla="*/ 136 w 376"/>
                    <a:gd name="T33" fmla="*/ 261 h 276"/>
                    <a:gd name="T34" fmla="*/ 12 w 376"/>
                    <a:gd name="T35" fmla="*/ 215 h 276"/>
                    <a:gd name="T36" fmla="*/ 12 w 376"/>
                    <a:gd name="T37" fmla="*/ 26 h 276"/>
                    <a:gd name="T38" fmla="*/ 364 w 376"/>
                    <a:gd name="T39" fmla="*/ 208 h 276"/>
                    <a:gd name="T40" fmla="*/ 148 w 376"/>
                    <a:gd name="T41" fmla="*/ 262 h 276"/>
                    <a:gd name="T42" fmla="*/ 148 w 376"/>
                    <a:gd name="T43" fmla="*/ 12 h 276"/>
                    <a:gd name="T44" fmla="*/ 364 w 376"/>
                    <a:gd name="T45" fmla="*/ 31 h 276"/>
                    <a:gd name="T46" fmla="*/ 364 w 376"/>
                    <a:gd name="T47" fmla="*/ 208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76" h="276">
                      <a:moveTo>
                        <a:pt x="371" y="20"/>
                      </a:moveTo>
                      <a:cubicBezTo>
                        <a:pt x="142" y="0"/>
                        <a:pt x="142" y="0"/>
                        <a:pt x="142" y="0"/>
                      </a:cubicBezTo>
                      <a:cubicBezTo>
                        <a:pt x="142" y="0"/>
                        <a:pt x="141" y="0"/>
                        <a:pt x="141" y="0"/>
                      </a:cubicBezTo>
                      <a:cubicBezTo>
                        <a:pt x="5" y="15"/>
                        <a:pt x="5" y="15"/>
                        <a:pt x="5" y="15"/>
                      </a:cubicBezTo>
                      <a:cubicBezTo>
                        <a:pt x="2" y="15"/>
                        <a:pt x="0" y="17"/>
                        <a:pt x="0" y="21"/>
                      </a:cubicBezTo>
                      <a:cubicBezTo>
                        <a:pt x="0" y="219"/>
                        <a:pt x="0" y="219"/>
                        <a:pt x="0" y="219"/>
                      </a:cubicBezTo>
                      <a:cubicBezTo>
                        <a:pt x="0" y="222"/>
                        <a:pt x="1" y="224"/>
                        <a:pt x="4" y="225"/>
                      </a:cubicBezTo>
                      <a:cubicBezTo>
                        <a:pt x="139" y="275"/>
                        <a:pt x="139" y="275"/>
                        <a:pt x="139" y="275"/>
                      </a:cubicBezTo>
                      <a:cubicBezTo>
                        <a:pt x="139" y="276"/>
                        <a:pt x="140" y="276"/>
                        <a:pt x="141" y="276"/>
                      </a:cubicBezTo>
                      <a:cubicBezTo>
                        <a:pt x="141" y="276"/>
                        <a:pt x="142" y="276"/>
                        <a:pt x="142" y="276"/>
                      </a:cubicBezTo>
                      <a:cubicBezTo>
                        <a:pt x="372" y="219"/>
                        <a:pt x="372" y="219"/>
                        <a:pt x="372" y="219"/>
                      </a:cubicBezTo>
                      <a:cubicBezTo>
                        <a:pt x="374" y="218"/>
                        <a:pt x="376" y="216"/>
                        <a:pt x="376" y="213"/>
                      </a:cubicBezTo>
                      <a:cubicBezTo>
                        <a:pt x="376" y="26"/>
                        <a:pt x="376" y="26"/>
                        <a:pt x="376" y="26"/>
                      </a:cubicBezTo>
                      <a:cubicBezTo>
                        <a:pt x="376" y="23"/>
                        <a:pt x="374" y="20"/>
                        <a:pt x="371" y="20"/>
                      </a:cubicBezTo>
                      <a:close/>
                      <a:moveTo>
                        <a:pt x="12" y="26"/>
                      </a:moveTo>
                      <a:cubicBezTo>
                        <a:pt x="136" y="13"/>
                        <a:pt x="136" y="13"/>
                        <a:pt x="136" y="13"/>
                      </a:cubicBezTo>
                      <a:cubicBezTo>
                        <a:pt x="136" y="261"/>
                        <a:pt x="136" y="261"/>
                        <a:pt x="136" y="261"/>
                      </a:cubicBezTo>
                      <a:cubicBezTo>
                        <a:pt x="12" y="215"/>
                        <a:pt x="12" y="215"/>
                        <a:pt x="12" y="215"/>
                      </a:cubicBezTo>
                      <a:lnTo>
                        <a:pt x="12" y="26"/>
                      </a:lnTo>
                      <a:close/>
                      <a:moveTo>
                        <a:pt x="364" y="208"/>
                      </a:moveTo>
                      <a:cubicBezTo>
                        <a:pt x="148" y="262"/>
                        <a:pt x="148" y="262"/>
                        <a:pt x="148" y="262"/>
                      </a:cubicBezTo>
                      <a:cubicBezTo>
                        <a:pt x="148" y="12"/>
                        <a:pt x="148" y="12"/>
                        <a:pt x="148" y="12"/>
                      </a:cubicBezTo>
                      <a:cubicBezTo>
                        <a:pt x="364" y="31"/>
                        <a:pt x="364" y="31"/>
                        <a:pt x="364" y="31"/>
                      </a:cubicBezTo>
                      <a:lnTo>
                        <a:pt x="364"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34" name="Freeform 6">
                  <a:extLst>
                    <a:ext uri="{FF2B5EF4-FFF2-40B4-BE49-F238E27FC236}">
                      <a16:creationId xmlns:a16="http://schemas.microsoft.com/office/drawing/2014/main" id="{F828D218-7BE2-4072-2605-A83F366157D1}"/>
                    </a:ext>
                  </a:extLst>
                </p:cNvPr>
                <p:cNvSpPr>
                  <a:spLocks/>
                </p:cNvSpPr>
                <p:nvPr/>
              </p:nvSpPr>
              <p:spPr bwMode="auto">
                <a:xfrm>
                  <a:off x="2105" y="5241"/>
                  <a:ext cx="28" cy="352"/>
                </a:xfrm>
                <a:custGeom>
                  <a:avLst/>
                  <a:gdLst>
                    <a:gd name="T0" fmla="*/ 6 w 12"/>
                    <a:gd name="T1" fmla="*/ 147 h 147"/>
                    <a:gd name="T2" fmla="*/ 12 w 12"/>
                    <a:gd name="T3" fmla="*/ 141 h 147"/>
                    <a:gd name="T4" fmla="*/ 12 w 12"/>
                    <a:gd name="T5" fmla="*/ 6 h 147"/>
                    <a:gd name="T6" fmla="*/ 6 w 12"/>
                    <a:gd name="T7" fmla="*/ 0 h 147"/>
                    <a:gd name="T8" fmla="*/ 0 w 12"/>
                    <a:gd name="T9" fmla="*/ 6 h 147"/>
                    <a:gd name="T10" fmla="*/ 0 w 12"/>
                    <a:gd name="T11" fmla="*/ 141 h 147"/>
                    <a:gd name="T12" fmla="*/ 6 w 12"/>
                    <a:gd name="T13" fmla="*/ 147 h 147"/>
                  </a:gdLst>
                  <a:ahLst/>
                  <a:cxnLst>
                    <a:cxn ang="0">
                      <a:pos x="T0" y="T1"/>
                    </a:cxn>
                    <a:cxn ang="0">
                      <a:pos x="T2" y="T3"/>
                    </a:cxn>
                    <a:cxn ang="0">
                      <a:pos x="T4" y="T5"/>
                    </a:cxn>
                    <a:cxn ang="0">
                      <a:pos x="T6" y="T7"/>
                    </a:cxn>
                    <a:cxn ang="0">
                      <a:pos x="T8" y="T9"/>
                    </a:cxn>
                    <a:cxn ang="0">
                      <a:pos x="T10" y="T11"/>
                    </a:cxn>
                    <a:cxn ang="0">
                      <a:pos x="T12" y="T13"/>
                    </a:cxn>
                  </a:cxnLst>
                  <a:rect l="0" t="0" r="r" b="b"/>
                  <a:pathLst>
                    <a:path w="12" h="147">
                      <a:moveTo>
                        <a:pt x="6" y="147"/>
                      </a:moveTo>
                      <a:cubicBezTo>
                        <a:pt x="9" y="147"/>
                        <a:pt x="12" y="145"/>
                        <a:pt x="12" y="141"/>
                      </a:cubicBezTo>
                      <a:cubicBezTo>
                        <a:pt x="12" y="6"/>
                        <a:pt x="12" y="6"/>
                        <a:pt x="12" y="6"/>
                      </a:cubicBezTo>
                      <a:cubicBezTo>
                        <a:pt x="12" y="3"/>
                        <a:pt x="9" y="0"/>
                        <a:pt x="6" y="0"/>
                      </a:cubicBezTo>
                      <a:cubicBezTo>
                        <a:pt x="2" y="0"/>
                        <a:pt x="0" y="3"/>
                        <a:pt x="0" y="6"/>
                      </a:cubicBezTo>
                      <a:cubicBezTo>
                        <a:pt x="0" y="141"/>
                        <a:pt x="0" y="141"/>
                        <a:pt x="0" y="141"/>
                      </a:cubicBezTo>
                      <a:cubicBezTo>
                        <a:pt x="0" y="145"/>
                        <a:pt x="2" y="147"/>
                        <a:pt x="6" y="14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35" name="Freeform 7">
                  <a:extLst>
                    <a:ext uri="{FF2B5EF4-FFF2-40B4-BE49-F238E27FC236}">
                      <a16:creationId xmlns:a16="http://schemas.microsoft.com/office/drawing/2014/main" id="{1C38ED05-76BD-533D-20A6-3C857C27AB0A}"/>
                    </a:ext>
                  </a:extLst>
                </p:cNvPr>
                <p:cNvSpPr>
                  <a:spLocks/>
                </p:cNvSpPr>
                <p:nvPr/>
              </p:nvSpPr>
              <p:spPr bwMode="auto">
                <a:xfrm>
                  <a:off x="2246" y="5261"/>
                  <a:ext cx="28" cy="301"/>
                </a:xfrm>
                <a:custGeom>
                  <a:avLst/>
                  <a:gdLst>
                    <a:gd name="T0" fmla="*/ 6 w 12"/>
                    <a:gd name="T1" fmla="*/ 126 h 126"/>
                    <a:gd name="T2" fmla="*/ 12 w 12"/>
                    <a:gd name="T3" fmla="*/ 120 h 126"/>
                    <a:gd name="T4" fmla="*/ 12 w 12"/>
                    <a:gd name="T5" fmla="*/ 6 h 126"/>
                    <a:gd name="T6" fmla="*/ 6 w 12"/>
                    <a:gd name="T7" fmla="*/ 0 h 126"/>
                    <a:gd name="T8" fmla="*/ 0 w 12"/>
                    <a:gd name="T9" fmla="*/ 6 h 126"/>
                    <a:gd name="T10" fmla="*/ 0 w 12"/>
                    <a:gd name="T11" fmla="*/ 120 h 126"/>
                    <a:gd name="T12" fmla="*/ 6 w 12"/>
                    <a:gd name="T13" fmla="*/ 126 h 126"/>
                  </a:gdLst>
                  <a:ahLst/>
                  <a:cxnLst>
                    <a:cxn ang="0">
                      <a:pos x="T0" y="T1"/>
                    </a:cxn>
                    <a:cxn ang="0">
                      <a:pos x="T2" y="T3"/>
                    </a:cxn>
                    <a:cxn ang="0">
                      <a:pos x="T4" y="T5"/>
                    </a:cxn>
                    <a:cxn ang="0">
                      <a:pos x="T6" y="T7"/>
                    </a:cxn>
                    <a:cxn ang="0">
                      <a:pos x="T8" y="T9"/>
                    </a:cxn>
                    <a:cxn ang="0">
                      <a:pos x="T10" y="T11"/>
                    </a:cxn>
                    <a:cxn ang="0">
                      <a:pos x="T12" y="T13"/>
                    </a:cxn>
                  </a:cxnLst>
                  <a:rect l="0" t="0" r="r" b="b"/>
                  <a:pathLst>
                    <a:path w="12" h="126">
                      <a:moveTo>
                        <a:pt x="6" y="126"/>
                      </a:moveTo>
                      <a:cubicBezTo>
                        <a:pt x="10" y="126"/>
                        <a:pt x="12" y="124"/>
                        <a:pt x="12" y="120"/>
                      </a:cubicBezTo>
                      <a:cubicBezTo>
                        <a:pt x="12" y="6"/>
                        <a:pt x="12" y="6"/>
                        <a:pt x="12" y="6"/>
                      </a:cubicBezTo>
                      <a:cubicBezTo>
                        <a:pt x="12" y="3"/>
                        <a:pt x="10" y="0"/>
                        <a:pt x="6" y="0"/>
                      </a:cubicBezTo>
                      <a:cubicBezTo>
                        <a:pt x="3" y="0"/>
                        <a:pt x="0" y="3"/>
                        <a:pt x="0" y="6"/>
                      </a:cubicBezTo>
                      <a:cubicBezTo>
                        <a:pt x="0" y="120"/>
                        <a:pt x="0" y="120"/>
                        <a:pt x="0" y="120"/>
                      </a:cubicBezTo>
                      <a:cubicBezTo>
                        <a:pt x="0" y="124"/>
                        <a:pt x="3" y="126"/>
                        <a:pt x="6" y="1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36" name="Freeform 8">
                  <a:extLst>
                    <a:ext uri="{FF2B5EF4-FFF2-40B4-BE49-F238E27FC236}">
                      <a16:creationId xmlns:a16="http://schemas.microsoft.com/office/drawing/2014/main" id="{18A1E641-C3ED-409B-54EC-0B4DC025B720}"/>
                    </a:ext>
                  </a:extLst>
                </p:cNvPr>
                <p:cNvSpPr>
                  <a:spLocks/>
                </p:cNvSpPr>
                <p:nvPr/>
              </p:nvSpPr>
              <p:spPr bwMode="auto">
                <a:xfrm>
                  <a:off x="2389" y="5275"/>
                  <a:ext cx="29" cy="259"/>
                </a:xfrm>
                <a:custGeom>
                  <a:avLst/>
                  <a:gdLst>
                    <a:gd name="T0" fmla="*/ 6 w 12"/>
                    <a:gd name="T1" fmla="*/ 108 h 108"/>
                    <a:gd name="T2" fmla="*/ 12 w 12"/>
                    <a:gd name="T3" fmla="*/ 102 h 108"/>
                    <a:gd name="T4" fmla="*/ 12 w 12"/>
                    <a:gd name="T5" fmla="*/ 6 h 108"/>
                    <a:gd name="T6" fmla="*/ 6 w 12"/>
                    <a:gd name="T7" fmla="*/ 0 h 108"/>
                    <a:gd name="T8" fmla="*/ 0 w 12"/>
                    <a:gd name="T9" fmla="*/ 6 h 108"/>
                    <a:gd name="T10" fmla="*/ 0 w 12"/>
                    <a:gd name="T11" fmla="*/ 102 h 108"/>
                    <a:gd name="T12" fmla="*/ 6 w 12"/>
                    <a:gd name="T13" fmla="*/ 108 h 108"/>
                  </a:gdLst>
                  <a:ahLst/>
                  <a:cxnLst>
                    <a:cxn ang="0">
                      <a:pos x="T0" y="T1"/>
                    </a:cxn>
                    <a:cxn ang="0">
                      <a:pos x="T2" y="T3"/>
                    </a:cxn>
                    <a:cxn ang="0">
                      <a:pos x="T4" y="T5"/>
                    </a:cxn>
                    <a:cxn ang="0">
                      <a:pos x="T6" y="T7"/>
                    </a:cxn>
                    <a:cxn ang="0">
                      <a:pos x="T8" y="T9"/>
                    </a:cxn>
                    <a:cxn ang="0">
                      <a:pos x="T10" y="T11"/>
                    </a:cxn>
                    <a:cxn ang="0">
                      <a:pos x="T12" y="T13"/>
                    </a:cxn>
                  </a:cxnLst>
                  <a:rect l="0" t="0" r="r" b="b"/>
                  <a:pathLst>
                    <a:path w="12" h="108">
                      <a:moveTo>
                        <a:pt x="6" y="108"/>
                      </a:moveTo>
                      <a:cubicBezTo>
                        <a:pt x="10" y="108"/>
                        <a:pt x="12" y="105"/>
                        <a:pt x="12" y="102"/>
                      </a:cubicBezTo>
                      <a:cubicBezTo>
                        <a:pt x="12" y="6"/>
                        <a:pt x="12" y="6"/>
                        <a:pt x="12" y="6"/>
                      </a:cubicBezTo>
                      <a:cubicBezTo>
                        <a:pt x="12" y="3"/>
                        <a:pt x="10" y="0"/>
                        <a:pt x="6" y="0"/>
                      </a:cubicBezTo>
                      <a:cubicBezTo>
                        <a:pt x="3" y="0"/>
                        <a:pt x="0" y="3"/>
                        <a:pt x="0" y="6"/>
                      </a:cubicBezTo>
                      <a:cubicBezTo>
                        <a:pt x="0" y="102"/>
                        <a:pt x="0" y="102"/>
                        <a:pt x="0" y="102"/>
                      </a:cubicBezTo>
                      <a:cubicBezTo>
                        <a:pt x="0" y="105"/>
                        <a:pt x="3" y="108"/>
                        <a:pt x="6" y="10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37" name="Freeform 9">
                  <a:extLst>
                    <a:ext uri="{FF2B5EF4-FFF2-40B4-BE49-F238E27FC236}">
                      <a16:creationId xmlns:a16="http://schemas.microsoft.com/office/drawing/2014/main" id="{FE617088-C953-7B95-546D-4BE1A633B5C9}"/>
                    </a:ext>
                  </a:extLst>
                </p:cNvPr>
                <p:cNvSpPr>
                  <a:spLocks/>
                </p:cNvSpPr>
                <p:nvPr/>
              </p:nvSpPr>
              <p:spPr bwMode="auto">
                <a:xfrm>
                  <a:off x="1784" y="5179"/>
                  <a:ext cx="29" cy="458"/>
                </a:xfrm>
                <a:custGeom>
                  <a:avLst/>
                  <a:gdLst>
                    <a:gd name="T0" fmla="*/ 6 w 12"/>
                    <a:gd name="T1" fmla="*/ 0 h 191"/>
                    <a:gd name="T2" fmla="*/ 0 w 12"/>
                    <a:gd name="T3" fmla="*/ 6 h 191"/>
                    <a:gd name="T4" fmla="*/ 0 w 12"/>
                    <a:gd name="T5" fmla="*/ 185 h 191"/>
                    <a:gd name="T6" fmla="*/ 6 w 12"/>
                    <a:gd name="T7" fmla="*/ 191 h 191"/>
                    <a:gd name="T8" fmla="*/ 12 w 12"/>
                    <a:gd name="T9" fmla="*/ 185 h 191"/>
                    <a:gd name="T10" fmla="*/ 12 w 12"/>
                    <a:gd name="T11" fmla="*/ 6 h 191"/>
                    <a:gd name="T12" fmla="*/ 6 w 12"/>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12" h="191">
                      <a:moveTo>
                        <a:pt x="6" y="0"/>
                      </a:moveTo>
                      <a:cubicBezTo>
                        <a:pt x="3" y="0"/>
                        <a:pt x="0" y="2"/>
                        <a:pt x="0" y="6"/>
                      </a:cubicBezTo>
                      <a:cubicBezTo>
                        <a:pt x="0" y="185"/>
                        <a:pt x="0" y="185"/>
                        <a:pt x="0" y="185"/>
                      </a:cubicBezTo>
                      <a:cubicBezTo>
                        <a:pt x="0" y="188"/>
                        <a:pt x="3" y="191"/>
                        <a:pt x="6" y="191"/>
                      </a:cubicBezTo>
                      <a:cubicBezTo>
                        <a:pt x="9" y="191"/>
                        <a:pt x="12" y="188"/>
                        <a:pt x="12" y="185"/>
                      </a:cubicBezTo>
                      <a:cubicBezTo>
                        <a:pt x="12" y="6"/>
                        <a:pt x="12" y="6"/>
                        <a:pt x="12" y="6"/>
                      </a:cubicBezTo>
                      <a:cubicBezTo>
                        <a:pt x="12" y="2"/>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38" name="Freeform 10">
                  <a:extLst>
                    <a:ext uri="{FF2B5EF4-FFF2-40B4-BE49-F238E27FC236}">
                      <a16:creationId xmlns:a16="http://schemas.microsoft.com/office/drawing/2014/main" id="{251C5275-1A53-86D6-8193-A87A427506D7}"/>
                    </a:ext>
                  </a:extLst>
                </p:cNvPr>
                <p:cNvSpPr>
                  <a:spLocks/>
                </p:cNvSpPr>
                <p:nvPr/>
              </p:nvSpPr>
              <p:spPr bwMode="auto">
                <a:xfrm>
                  <a:off x="1722" y="5373"/>
                  <a:ext cx="34" cy="29"/>
                </a:xfrm>
                <a:custGeom>
                  <a:avLst/>
                  <a:gdLst>
                    <a:gd name="T0" fmla="*/ 8 w 14"/>
                    <a:gd name="T1" fmla="*/ 0 h 12"/>
                    <a:gd name="T2" fmla="*/ 6 w 14"/>
                    <a:gd name="T3" fmla="*/ 0 h 12"/>
                    <a:gd name="T4" fmla="*/ 0 w 14"/>
                    <a:gd name="T5" fmla="*/ 6 h 12"/>
                    <a:gd name="T6" fmla="*/ 6 w 14"/>
                    <a:gd name="T7" fmla="*/ 12 h 12"/>
                    <a:gd name="T8" fmla="*/ 8 w 14"/>
                    <a:gd name="T9" fmla="*/ 12 h 12"/>
                    <a:gd name="T10" fmla="*/ 14 w 14"/>
                    <a:gd name="T11" fmla="*/ 6 h 12"/>
                    <a:gd name="T12" fmla="*/ 8 w 14"/>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14" h="12">
                      <a:moveTo>
                        <a:pt x="8" y="0"/>
                      </a:moveTo>
                      <a:cubicBezTo>
                        <a:pt x="6" y="0"/>
                        <a:pt x="6" y="0"/>
                        <a:pt x="6" y="0"/>
                      </a:cubicBezTo>
                      <a:cubicBezTo>
                        <a:pt x="3" y="0"/>
                        <a:pt x="0" y="3"/>
                        <a:pt x="0" y="6"/>
                      </a:cubicBezTo>
                      <a:cubicBezTo>
                        <a:pt x="0" y="9"/>
                        <a:pt x="3" y="12"/>
                        <a:pt x="6" y="12"/>
                      </a:cubicBezTo>
                      <a:cubicBezTo>
                        <a:pt x="8" y="12"/>
                        <a:pt x="8" y="12"/>
                        <a:pt x="8" y="12"/>
                      </a:cubicBezTo>
                      <a:cubicBezTo>
                        <a:pt x="12" y="12"/>
                        <a:pt x="14" y="9"/>
                        <a:pt x="14" y="6"/>
                      </a:cubicBezTo>
                      <a:cubicBezTo>
                        <a:pt x="14" y="3"/>
                        <a:pt x="12" y="0"/>
                        <a:pt x="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39" name="Freeform 11">
                  <a:extLst>
                    <a:ext uri="{FF2B5EF4-FFF2-40B4-BE49-F238E27FC236}">
                      <a16:creationId xmlns:a16="http://schemas.microsoft.com/office/drawing/2014/main" id="{87385897-31FD-836D-644D-7EBB6CB0B7EB}"/>
                    </a:ext>
                  </a:extLst>
                </p:cNvPr>
                <p:cNvSpPr>
                  <a:spLocks/>
                </p:cNvSpPr>
                <p:nvPr/>
              </p:nvSpPr>
              <p:spPr bwMode="auto">
                <a:xfrm>
                  <a:off x="1837" y="5387"/>
                  <a:ext cx="33" cy="29"/>
                </a:xfrm>
                <a:custGeom>
                  <a:avLst/>
                  <a:gdLst>
                    <a:gd name="T0" fmla="*/ 8 w 14"/>
                    <a:gd name="T1" fmla="*/ 0 h 12"/>
                    <a:gd name="T2" fmla="*/ 6 w 14"/>
                    <a:gd name="T3" fmla="*/ 0 h 12"/>
                    <a:gd name="T4" fmla="*/ 0 w 14"/>
                    <a:gd name="T5" fmla="*/ 6 h 12"/>
                    <a:gd name="T6" fmla="*/ 6 w 14"/>
                    <a:gd name="T7" fmla="*/ 12 h 12"/>
                    <a:gd name="T8" fmla="*/ 8 w 14"/>
                    <a:gd name="T9" fmla="*/ 12 h 12"/>
                    <a:gd name="T10" fmla="*/ 14 w 14"/>
                    <a:gd name="T11" fmla="*/ 6 h 12"/>
                    <a:gd name="T12" fmla="*/ 8 w 14"/>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14" h="12">
                      <a:moveTo>
                        <a:pt x="8" y="0"/>
                      </a:moveTo>
                      <a:cubicBezTo>
                        <a:pt x="6" y="0"/>
                        <a:pt x="6" y="0"/>
                        <a:pt x="6" y="0"/>
                      </a:cubicBezTo>
                      <a:cubicBezTo>
                        <a:pt x="2" y="0"/>
                        <a:pt x="0" y="2"/>
                        <a:pt x="0" y="6"/>
                      </a:cubicBezTo>
                      <a:cubicBezTo>
                        <a:pt x="0" y="9"/>
                        <a:pt x="2" y="12"/>
                        <a:pt x="6" y="12"/>
                      </a:cubicBezTo>
                      <a:cubicBezTo>
                        <a:pt x="8" y="12"/>
                        <a:pt x="8" y="12"/>
                        <a:pt x="8" y="12"/>
                      </a:cubicBezTo>
                      <a:cubicBezTo>
                        <a:pt x="11" y="12"/>
                        <a:pt x="14" y="9"/>
                        <a:pt x="14" y="6"/>
                      </a:cubicBezTo>
                      <a:cubicBezTo>
                        <a:pt x="14" y="2"/>
                        <a:pt x="11" y="0"/>
                        <a:pt x="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440" name="Graphic 439">
                <a:extLst>
                  <a:ext uri="{FF2B5EF4-FFF2-40B4-BE49-F238E27FC236}">
                    <a16:creationId xmlns:a16="http://schemas.microsoft.com/office/drawing/2014/main" id="{06767938-515F-5FF6-2F4C-6C8556D5DE7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415062">
                <a:off x="1776299" y="4320965"/>
                <a:ext cx="566201" cy="566201"/>
              </a:xfrm>
              <a:prstGeom prst="rect">
                <a:avLst/>
              </a:prstGeom>
            </p:spPr>
          </p:pic>
          <p:pic>
            <p:nvPicPr>
              <p:cNvPr id="442" name="Graphic 441">
                <a:extLst>
                  <a:ext uri="{FF2B5EF4-FFF2-40B4-BE49-F238E27FC236}">
                    <a16:creationId xmlns:a16="http://schemas.microsoft.com/office/drawing/2014/main" id="{B7587230-C1B9-65B4-6FA1-5E7F4B3396B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67405" y="4212926"/>
                <a:ext cx="797982" cy="797982"/>
              </a:xfrm>
              <a:prstGeom prst="rect">
                <a:avLst/>
              </a:prstGeom>
            </p:spPr>
          </p:pic>
          <p:grpSp>
            <p:nvGrpSpPr>
              <p:cNvPr id="443" name="Group 4">
                <a:extLst>
                  <a:ext uri="{FF2B5EF4-FFF2-40B4-BE49-F238E27FC236}">
                    <a16:creationId xmlns:a16="http://schemas.microsoft.com/office/drawing/2014/main" id="{62EAF27E-128E-7A69-5C6B-FAA6A759EC9C}"/>
                  </a:ext>
                </a:extLst>
              </p:cNvPr>
              <p:cNvGrpSpPr>
                <a:grpSpLocks noChangeAspect="1"/>
              </p:cNvGrpSpPr>
              <p:nvPr/>
            </p:nvGrpSpPr>
            <p:grpSpPr bwMode="auto">
              <a:xfrm>
                <a:off x="2386639" y="4367555"/>
                <a:ext cx="521763" cy="462152"/>
                <a:chOff x="7539" y="2103"/>
                <a:chExt cx="779" cy="690"/>
              </a:xfrm>
              <a:solidFill>
                <a:schemeClr val="tx2"/>
              </a:solidFill>
            </p:grpSpPr>
            <p:sp>
              <p:nvSpPr>
                <p:cNvPr id="444" name="Freeform 5">
                  <a:extLst>
                    <a:ext uri="{FF2B5EF4-FFF2-40B4-BE49-F238E27FC236}">
                      <a16:creationId xmlns:a16="http://schemas.microsoft.com/office/drawing/2014/main" id="{8A660968-036F-6C46-9500-BF587418A79C}"/>
                    </a:ext>
                  </a:extLst>
                </p:cNvPr>
                <p:cNvSpPr>
                  <a:spLocks noEditPoints="1"/>
                </p:cNvSpPr>
                <p:nvPr/>
              </p:nvSpPr>
              <p:spPr bwMode="auto">
                <a:xfrm>
                  <a:off x="7883" y="2103"/>
                  <a:ext cx="435" cy="436"/>
                </a:xfrm>
                <a:custGeom>
                  <a:avLst/>
                  <a:gdLst>
                    <a:gd name="T0" fmla="*/ 161 w 182"/>
                    <a:gd name="T1" fmla="*/ 68 h 182"/>
                    <a:gd name="T2" fmla="*/ 159 w 182"/>
                    <a:gd name="T3" fmla="*/ 54 h 182"/>
                    <a:gd name="T4" fmla="*/ 151 w 182"/>
                    <a:gd name="T5" fmla="*/ 22 h 182"/>
                    <a:gd name="T6" fmla="*/ 125 w 182"/>
                    <a:gd name="T7" fmla="*/ 25 h 182"/>
                    <a:gd name="T8" fmla="*/ 113 w 182"/>
                    <a:gd name="T9" fmla="*/ 16 h 182"/>
                    <a:gd name="T10" fmla="*/ 85 w 182"/>
                    <a:gd name="T11" fmla="*/ 0 h 182"/>
                    <a:gd name="T12" fmla="*/ 68 w 182"/>
                    <a:gd name="T13" fmla="*/ 20 h 182"/>
                    <a:gd name="T14" fmla="*/ 54 w 182"/>
                    <a:gd name="T15" fmla="*/ 22 h 182"/>
                    <a:gd name="T16" fmla="*/ 22 w 182"/>
                    <a:gd name="T17" fmla="*/ 30 h 182"/>
                    <a:gd name="T18" fmla="*/ 25 w 182"/>
                    <a:gd name="T19" fmla="*/ 57 h 182"/>
                    <a:gd name="T20" fmla="*/ 17 w 182"/>
                    <a:gd name="T21" fmla="*/ 68 h 182"/>
                    <a:gd name="T22" fmla="*/ 0 w 182"/>
                    <a:gd name="T23" fmla="*/ 96 h 182"/>
                    <a:gd name="T24" fmla="*/ 20 w 182"/>
                    <a:gd name="T25" fmla="*/ 113 h 182"/>
                    <a:gd name="T26" fmla="*/ 22 w 182"/>
                    <a:gd name="T27" fmla="*/ 127 h 182"/>
                    <a:gd name="T28" fmla="*/ 30 w 182"/>
                    <a:gd name="T29" fmla="*/ 159 h 182"/>
                    <a:gd name="T30" fmla="*/ 57 w 182"/>
                    <a:gd name="T31" fmla="*/ 156 h 182"/>
                    <a:gd name="T32" fmla="*/ 68 w 182"/>
                    <a:gd name="T33" fmla="*/ 165 h 182"/>
                    <a:gd name="T34" fmla="*/ 96 w 182"/>
                    <a:gd name="T35" fmla="*/ 182 h 182"/>
                    <a:gd name="T36" fmla="*/ 113 w 182"/>
                    <a:gd name="T37" fmla="*/ 161 h 182"/>
                    <a:gd name="T38" fmla="*/ 127 w 182"/>
                    <a:gd name="T39" fmla="*/ 159 h 182"/>
                    <a:gd name="T40" fmla="*/ 159 w 182"/>
                    <a:gd name="T41" fmla="*/ 151 h 182"/>
                    <a:gd name="T42" fmla="*/ 156 w 182"/>
                    <a:gd name="T43" fmla="*/ 125 h 182"/>
                    <a:gd name="T44" fmla="*/ 165 w 182"/>
                    <a:gd name="T45" fmla="*/ 113 h 182"/>
                    <a:gd name="T46" fmla="*/ 182 w 182"/>
                    <a:gd name="T47" fmla="*/ 85 h 182"/>
                    <a:gd name="T48" fmla="*/ 171 w 182"/>
                    <a:gd name="T49" fmla="*/ 96 h 182"/>
                    <a:gd name="T50" fmla="*/ 157 w 182"/>
                    <a:gd name="T51" fmla="*/ 102 h 182"/>
                    <a:gd name="T52" fmla="*/ 145 w 182"/>
                    <a:gd name="T53" fmla="*/ 123 h 182"/>
                    <a:gd name="T54" fmla="*/ 152 w 182"/>
                    <a:gd name="T55" fmla="*/ 135 h 182"/>
                    <a:gd name="T56" fmla="*/ 143 w 182"/>
                    <a:gd name="T57" fmla="*/ 152 h 182"/>
                    <a:gd name="T58" fmla="*/ 129 w 182"/>
                    <a:gd name="T59" fmla="*/ 146 h 182"/>
                    <a:gd name="T60" fmla="*/ 107 w 182"/>
                    <a:gd name="T61" fmla="*/ 152 h 182"/>
                    <a:gd name="T62" fmla="*/ 103 w 182"/>
                    <a:gd name="T63" fmla="*/ 165 h 182"/>
                    <a:gd name="T64" fmla="*/ 85 w 182"/>
                    <a:gd name="T65" fmla="*/ 171 h 182"/>
                    <a:gd name="T66" fmla="*/ 79 w 182"/>
                    <a:gd name="T67" fmla="*/ 157 h 182"/>
                    <a:gd name="T68" fmla="*/ 59 w 182"/>
                    <a:gd name="T69" fmla="*/ 145 h 182"/>
                    <a:gd name="T70" fmla="*/ 47 w 182"/>
                    <a:gd name="T71" fmla="*/ 152 h 182"/>
                    <a:gd name="T72" fmla="*/ 30 w 182"/>
                    <a:gd name="T73" fmla="*/ 143 h 182"/>
                    <a:gd name="T74" fmla="*/ 36 w 182"/>
                    <a:gd name="T75" fmla="*/ 129 h 182"/>
                    <a:gd name="T76" fmla="*/ 30 w 182"/>
                    <a:gd name="T77" fmla="*/ 106 h 182"/>
                    <a:gd name="T78" fmla="*/ 17 w 182"/>
                    <a:gd name="T79" fmla="*/ 102 h 182"/>
                    <a:gd name="T80" fmla="*/ 10 w 182"/>
                    <a:gd name="T81" fmla="*/ 85 h 182"/>
                    <a:gd name="T82" fmla="*/ 24 w 182"/>
                    <a:gd name="T83" fmla="*/ 79 h 182"/>
                    <a:gd name="T84" fmla="*/ 36 w 182"/>
                    <a:gd name="T85" fmla="*/ 59 h 182"/>
                    <a:gd name="T86" fmla="*/ 30 w 182"/>
                    <a:gd name="T87" fmla="*/ 47 h 182"/>
                    <a:gd name="T88" fmla="*/ 38 w 182"/>
                    <a:gd name="T89" fmla="*/ 30 h 182"/>
                    <a:gd name="T90" fmla="*/ 52 w 182"/>
                    <a:gd name="T91" fmla="*/ 35 h 182"/>
                    <a:gd name="T92" fmla="*/ 75 w 182"/>
                    <a:gd name="T93" fmla="*/ 30 h 182"/>
                    <a:gd name="T94" fmla="*/ 79 w 182"/>
                    <a:gd name="T95" fmla="*/ 16 h 182"/>
                    <a:gd name="T96" fmla="*/ 96 w 182"/>
                    <a:gd name="T97" fmla="*/ 10 h 182"/>
                    <a:gd name="T98" fmla="*/ 103 w 182"/>
                    <a:gd name="T99" fmla="*/ 24 h 182"/>
                    <a:gd name="T100" fmla="*/ 123 w 182"/>
                    <a:gd name="T101" fmla="*/ 36 h 182"/>
                    <a:gd name="T102" fmla="*/ 135 w 182"/>
                    <a:gd name="T103" fmla="*/ 30 h 182"/>
                    <a:gd name="T104" fmla="*/ 152 w 182"/>
                    <a:gd name="T105" fmla="*/ 38 h 182"/>
                    <a:gd name="T106" fmla="*/ 146 w 182"/>
                    <a:gd name="T107" fmla="*/ 52 h 182"/>
                    <a:gd name="T108" fmla="*/ 152 w 182"/>
                    <a:gd name="T109" fmla="*/ 75 h 182"/>
                    <a:gd name="T110" fmla="*/ 165 w 182"/>
                    <a:gd name="T111" fmla="*/ 79 h 182"/>
                    <a:gd name="T112" fmla="*/ 171 w 182"/>
                    <a:gd name="T113" fmla="*/ 96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82" h="182">
                      <a:moveTo>
                        <a:pt x="165" y="68"/>
                      </a:moveTo>
                      <a:cubicBezTo>
                        <a:pt x="161" y="68"/>
                        <a:pt x="161" y="68"/>
                        <a:pt x="161" y="68"/>
                      </a:cubicBezTo>
                      <a:cubicBezTo>
                        <a:pt x="160" y="64"/>
                        <a:pt x="158" y="61"/>
                        <a:pt x="156" y="57"/>
                      </a:cubicBezTo>
                      <a:cubicBezTo>
                        <a:pt x="159" y="54"/>
                        <a:pt x="159" y="54"/>
                        <a:pt x="159" y="54"/>
                      </a:cubicBezTo>
                      <a:cubicBezTo>
                        <a:pt x="166" y="47"/>
                        <a:pt x="166" y="37"/>
                        <a:pt x="159" y="30"/>
                      </a:cubicBezTo>
                      <a:cubicBezTo>
                        <a:pt x="151" y="22"/>
                        <a:pt x="151" y="22"/>
                        <a:pt x="151" y="22"/>
                      </a:cubicBezTo>
                      <a:cubicBezTo>
                        <a:pt x="145" y="16"/>
                        <a:pt x="134" y="16"/>
                        <a:pt x="127" y="22"/>
                      </a:cubicBezTo>
                      <a:cubicBezTo>
                        <a:pt x="125" y="25"/>
                        <a:pt x="125" y="25"/>
                        <a:pt x="125" y="25"/>
                      </a:cubicBezTo>
                      <a:cubicBezTo>
                        <a:pt x="121" y="23"/>
                        <a:pt x="117" y="22"/>
                        <a:pt x="113" y="20"/>
                      </a:cubicBezTo>
                      <a:cubicBezTo>
                        <a:pt x="113" y="16"/>
                        <a:pt x="113" y="16"/>
                        <a:pt x="113" y="16"/>
                      </a:cubicBezTo>
                      <a:cubicBezTo>
                        <a:pt x="113" y="7"/>
                        <a:pt x="106" y="0"/>
                        <a:pt x="96" y="0"/>
                      </a:cubicBezTo>
                      <a:cubicBezTo>
                        <a:pt x="85" y="0"/>
                        <a:pt x="85" y="0"/>
                        <a:pt x="85" y="0"/>
                      </a:cubicBezTo>
                      <a:cubicBezTo>
                        <a:pt x="76" y="0"/>
                        <a:pt x="68" y="7"/>
                        <a:pt x="68" y="16"/>
                      </a:cubicBezTo>
                      <a:cubicBezTo>
                        <a:pt x="68" y="20"/>
                        <a:pt x="68" y="20"/>
                        <a:pt x="68" y="20"/>
                      </a:cubicBezTo>
                      <a:cubicBezTo>
                        <a:pt x="64" y="22"/>
                        <a:pt x="61" y="23"/>
                        <a:pt x="57" y="25"/>
                      </a:cubicBezTo>
                      <a:cubicBezTo>
                        <a:pt x="54" y="22"/>
                        <a:pt x="54" y="22"/>
                        <a:pt x="54" y="22"/>
                      </a:cubicBezTo>
                      <a:cubicBezTo>
                        <a:pt x="48" y="16"/>
                        <a:pt x="37" y="16"/>
                        <a:pt x="30" y="22"/>
                      </a:cubicBezTo>
                      <a:cubicBezTo>
                        <a:pt x="22" y="30"/>
                        <a:pt x="22" y="30"/>
                        <a:pt x="22" y="30"/>
                      </a:cubicBezTo>
                      <a:cubicBezTo>
                        <a:pt x="16" y="37"/>
                        <a:pt x="16" y="47"/>
                        <a:pt x="22" y="54"/>
                      </a:cubicBezTo>
                      <a:cubicBezTo>
                        <a:pt x="25" y="57"/>
                        <a:pt x="25" y="57"/>
                        <a:pt x="25" y="57"/>
                      </a:cubicBezTo>
                      <a:cubicBezTo>
                        <a:pt x="23" y="61"/>
                        <a:pt x="22" y="64"/>
                        <a:pt x="20" y="68"/>
                      </a:cubicBezTo>
                      <a:cubicBezTo>
                        <a:pt x="17" y="68"/>
                        <a:pt x="17" y="68"/>
                        <a:pt x="17" y="68"/>
                      </a:cubicBezTo>
                      <a:cubicBezTo>
                        <a:pt x="7" y="68"/>
                        <a:pt x="0" y="76"/>
                        <a:pt x="0" y="85"/>
                      </a:cubicBezTo>
                      <a:cubicBezTo>
                        <a:pt x="0" y="96"/>
                        <a:pt x="0" y="96"/>
                        <a:pt x="0" y="96"/>
                      </a:cubicBezTo>
                      <a:cubicBezTo>
                        <a:pt x="0" y="106"/>
                        <a:pt x="7" y="113"/>
                        <a:pt x="17" y="113"/>
                      </a:cubicBezTo>
                      <a:cubicBezTo>
                        <a:pt x="20" y="113"/>
                        <a:pt x="20" y="113"/>
                        <a:pt x="20" y="113"/>
                      </a:cubicBezTo>
                      <a:cubicBezTo>
                        <a:pt x="22" y="117"/>
                        <a:pt x="23" y="121"/>
                        <a:pt x="25" y="125"/>
                      </a:cubicBezTo>
                      <a:cubicBezTo>
                        <a:pt x="22" y="127"/>
                        <a:pt x="22" y="127"/>
                        <a:pt x="22" y="127"/>
                      </a:cubicBezTo>
                      <a:cubicBezTo>
                        <a:pt x="16" y="134"/>
                        <a:pt x="16" y="145"/>
                        <a:pt x="22" y="151"/>
                      </a:cubicBezTo>
                      <a:cubicBezTo>
                        <a:pt x="30" y="159"/>
                        <a:pt x="30" y="159"/>
                        <a:pt x="30" y="159"/>
                      </a:cubicBezTo>
                      <a:cubicBezTo>
                        <a:pt x="37" y="165"/>
                        <a:pt x="48" y="166"/>
                        <a:pt x="54" y="159"/>
                      </a:cubicBezTo>
                      <a:cubicBezTo>
                        <a:pt x="57" y="156"/>
                        <a:pt x="57" y="156"/>
                        <a:pt x="57" y="156"/>
                      </a:cubicBezTo>
                      <a:cubicBezTo>
                        <a:pt x="61" y="158"/>
                        <a:pt x="64" y="160"/>
                        <a:pt x="68" y="161"/>
                      </a:cubicBezTo>
                      <a:cubicBezTo>
                        <a:pt x="68" y="165"/>
                        <a:pt x="68" y="165"/>
                        <a:pt x="68" y="165"/>
                      </a:cubicBezTo>
                      <a:cubicBezTo>
                        <a:pt x="68" y="174"/>
                        <a:pt x="76" y="182"/>
                        <a:pt x="85" y="182"/>
                      </a:cubicBezTo>
                      <a:cubicBezTo>
                        <a:pt x="96" y="182"/>
                        <a:pt x="96" y="182"/>
                        <a:pt x="96" y="182"/>
                      </a:cubicBezTo>
                      <a:cubicBezTo>
                        <a:pt x="106" y="182"/>
                        <a:pt x="113" y="174"/>
                        <a:pt x="113" y="165"/>
                      </a:cubicBezTo>
                      <a:cubicBezTo>
                        <a:pt x="113" y="161"/>
                        <a:pt x="113" y="161"/>
                        <a:pt x="113" y="161"/>
                      </a:cubicBezTo>
                      <a:cubicBezTo>
                        <a:pt x="117" y="160"/>
                        <a:pt x="121" y="158"/>
                        <a:pt x="125" y="156"/>
                      </a:cubicBezTo>
                      <a:cubicBezTo>
                        <a:pt x="127" y="159"/>
                        <a:pt x="127" y="159"/>
                        <a:pt x="127" y="159"/>
                      </a:cubicBezTo>
                      <a:cubicBezTo>
                        <a:pt x="134" y="166"/>
                        <a:pt x="145" y="166"/>
                        <a:pt x="151" y="159"/>
                      </a:cubicBezTo>
                      <a:cubicBezTo>
                        <a:pt x="159" y="151"/>
                        <a:pt x="159" y="151"/>
                        <a:pt x="159" y="151"/>
                      </a:cubicBezTo>
                      <a:cubicBezTo>
                        <a:pt x="166" y="145"/>
                        <a:pt x="166" y="134"/>
                        <a:pt x="159" y="127"/>
                      </a:cubicBezTo>
                      <a:cubicBezTo>
                        <a:pt x="156" y="125"/>
                        <a:pt x="156" y="125"/>
                        <a:pt x="156" y="125"/>
                      </a:cubicBezTo>
                      <a:cubicBezTo>
                        <a:pt x="158" y="121"/>
                        <a:pt x="160" y="117"/>
                        <a:pt x="161" y="113"/>
                      </a:cubicBezTo>
                      <a:cubicBezTo>
                        <a:pt x="165" y="113"/>
                        <a:pt x="165" y="113"/>
                        <a:pt x="165" y="113"/>
                      </a:cubicBezTo>
                      <a:cubicBezTo>
                        <a:pt x="174" y="113"/>
                        <a:pt x="182" y="106"/>
                        <a:pt x="182" y="96"/>
                      </a:cubicBezTo>
                      <a:cubicBezTo>
                        <a:pt x="182" y="85"/>
                        <a:pt x="182" y="85"/>
                        <a:pt x="182" y="85"/>
                      </a:cubicBezTo>
                      <a:cubicBezTo>
                        <a:pt x="182" y="76"/>
                        <a:pt x="174" y="68"/>
                        <a:pt x="165" y="68"/>
                      </a:cubicBezTo>
                      <a:close/>
                      <a:moveTo>
                        <a:pt x="171" y="96"/>
                      </a:moveTo>
                      <a:cubicBezTo>
                        <a:pt x="171" y="100"/>
                        <a:pt x="168" y="102"/>
                        <a:pt x="165" y="102"/>
                      </a:cubicBezTo>
                      <a:cubicBezTo>
                        <a:pt x="157" y="102"/>
                        <a:pt x="157" y="102"/>
                        <a:pt x="157" y="102"/>
                      </a:cubicBezTo>
                      <a:cubicBezTo>
                        <a:pt x="155" y="102"/>
                        <a:pt x="153" y="104"/>
                        <a:pt x="152" y="106"/>
                      </a:cubicBezTo>
                      <a:cubicBezTo>
                        <a:pt x="150" y="112"/>
                        <a:pt x="148" y="118"/>
                        <a:pt x="145" y="123"/>
                      </a:cubicBezTo>
                      <a:cubicBezTo>
                        <a:pt x="144" y="125"/>
                        <a:pt x="144" y="128"/>
                        <a:pt x="146" y="129"/>
                      </a:cubicBezTo>
                      <a:cubicBezTo>
                        <a:pt x="152" y="135"/>
                        <a:pt x="152" y="135"/>
                        <a:pt x="152" y="135"/>
                      </a:cubicBezTo>
                      <a:cubicBezTo>
                        <a:pt x="154" y="137"/>
                        <a:pt x="154" y="141"/>
                        <a:pt x="152" y="143"/>
                      </a:cubicBezTo>
                      <a:cubicBezTo>
                        <a:pt x="143" y="152"/>
                        <a:pt x="143" y="152"/>
                        <a:pt x="143" y="152"/>
                      </a:cubicBezTo>
                      <a:cubicBezTo>
                        <a:pt x="141" y="154"/>
                        <a:pt x="137" y="154"/>
                        <a:pt x="135" y="152"/>
                      </a:cubicBezTo>
                      <a:cubicBezTo>
                        <a:pt x="129" y="146"/>
                        <a:pt x="129" y="146"/>
                        <a:pt x="129" y="146"/>
                      </a:cubicBezTo>
                      <a:cubicBezTo>
                        <a:pt x="128" y="144"/>
                        <a:pt x="125" y="144"/>
                        <a:pt x="123" y="145"/>
                      </a:cubicBezTo>
                      <a:cubicBezTo>
                        <a:pt x="118" y="148"/>
                        <a:pt x="112" y="150"/>
                        <a:pt x="107" y="152"/>
                      </a:cubicBezTo>
                      <a:cubicBezTo>
                        <a:pt x="104" y="152"/>
                        <a:pt x="103" y="155"/>
                        <a:pt x="103" y="157"/>
                      </a:cubicBezTo>
                      <a:cubicBezTo>
                        <a:pt x="103" y="165"/>
                        <a:pt x="103" y="165"/>
                        <a:pt x="103" y="165"/>
                      </a:cubicBezTo>
                      <a:cubicBezTo>
                        <a:pt x="103" y="168"/>
                        <a:pt x="100" y="171"/>
                        <a:pt x="96" y="171"/>
                      </a:cubicBezTo>
                      <a:cubicBezTo>
                        <a:pt x="85" y="171"/>
                        <a:pt x="85" y="171"/>
                        <a:pt x="85" y="171"/>
                      </a:cubicBezTo>
                      <a:cubicBezTo>
                        <a:pt x="82" y="171"/>
                        <a:pt x="79" y="168"/>
                        <a:pt x="79" y="165"/>
                      </a:cubicBezTo>
                      <a:cubicBezTo>
                        <a:pt x="79" y="157"/>
                        <a:pt x="79" y="157"/>
                        <a:pt x="79" y="157"/>
                      </a:cubicBezTo>
                      <a:cubicBezTo>
                        <a:pt x="79" y="155"/>
                        <a:pt x="77" y="152"/>
                        <a:pt x="75" y="152"/>
                      </a:cubicBezTo>
                      <a:cubicBezTo>
                        <a:pt x="69" y="150"/>
                        <a:pt x="64" y="148"/>
                        <a:pt x="59" y="145"/>
                      </a:cubicBezTo>
                      <a:cubicBezTo>
                        <a:pt x="56" y="144"/>
                        <a:pt x="53" y="145"/>
                        <a:pt x="52" y="146"/>
                      </a:cubicBezTo>
                      <a:cubicBezTo>
                        <a:pt x="47" y="152"/>
                        <a:pt x="47" y="152"/>
                        <a:pt x="47" y="152"/>
                      </a:cubicBezTo>
                      <a:cubicBezTo>
                        <a:pt x="44" y="154"/>
                        <a:pt x="40" y="154"/>
                        <a:pt x="38" y="152"/>
                      </a:cubicBezTo>
                      <a:cubicBezTo>
                        <a:pt x="30" y="143"/>
                        <a:pt x="30" y="143"/>
                        <a:pt x="30" y="143"/>
                      </a:cubicBezTo>
                      <a:cubicBezTo>
                        <a:pt x="28" y="141"/>
                        <a:pt x="28" y="137"/>
                        <a:pt x="30" y="135"/>
                      </a:cubicBezTo>
                      <a:cubicBezTo>
                        <a:pt x="36" y="129"/>
                        <a:pt x="36" y="129"/>
                        <a:pt x="36" y="129"/>
                      </a:cubicBezTo>
                      <a:cubicBezTo>
                        <a:pt x="37" y="128"/>
                        <a:pt x="38" y="125"/>
                        <a:pt x="36" y="123"/>
                      </a:cubicBezTo>
                      <a:cubicBezTo>
                        <a:pt x="33" y="118"/>
                        <a:pt x="31" y="112"/>
                        <a:pt x="30" y="106"/>
                      </a:cubicBezTo>
                      <a:cubicBezTo>
                        <a:pt x="29" y="104"/>
                        <a:pt x="27" y="102"/>
                        <a:pt x="24" y="102"/>
                      </a:cubicBezTo>
                      <a:cubicBezTo>
                        <a:pt x="17" y="102"/>
                        <a:pt x="17" y="102"/>
                        <a:pt x="17" y="102"/>
                      </a:cubicBezTo>
                      <a:cubicBezTo>
                        <a:pt x="13" y="102"/>
                        <a:pt x="10" y="100"/>
                        <a:pt x="10" y="96"/>
                      </a:cubicBezTo>
                      <a:cubicBezTo>
                        <a:pt x="10" y="85"/>
                        <a:pt x="10" y="85"/>
                        <a:pt x="10" y="85"/>
                      </a:cubicBezTo>
                      <a:cubicBezTo>
                        <a:pt x="10" y="82"/>
                        <a:pt x="13" y="79"/>
                        <a:pt x="17" y="79"/>
                      </a:cubicBezTo>
                      <a:cubicBezTo>
                        <a:pt x="24" y="79"/>
                        <a:pt x="24" y="79"/>
                        <a:pt x="24" y="79"/>
                      </a:cubicBezTo>
                      <a:cubicBezTo>
                        <a:pt x="27" y="79"/>
                        <a:pt x="29" y="77"/>
                        <a:pt x="30" y="75"/>
                      </a:cubicBezTo>
                      <a:cubicBezTo>
                        <a:pt x="31" y="69"/>
                        <a:pt x="33" y="64"/>
                        <a:pt x="36" y="59"/>
                      </a:cubicBezTo>
                      <a:cubicBezTo>
                        <a:pt x="38" y="57"/>
                        <a:pt x="37" y="54"/>
                        <a:pt x="36" y="52"/>
                      </a:cubicBezTo>
                      <a:cubicBezTo>
                        <a:pt x="30" y="47"/>
                        <a:pt x="30" y="47"/>
                        <a:pt x="30" y="47"/>
                      </a:cubicBezTo>
                      <a:cubicBezTo>
                        <a:pt x="28" y="44"/>
                        <a:pt x="28" y="40"/>
                        <a:pt x="30" y="38"/>
                      </a:cubicBezTo>
                      <a:cubicBezTo>
                        <a:pt x="38" y="30"/>
                        <a:pt x="38" y="30"/>
                        <a:pt x="38" y="30"/>
                      </a:cubicBezTo>
                      <a:cubicBezTo>
                        <a:pt x="40" y="28"/>
                        <a:pt x="44" y="27"/>
                        <a:pt x="47" y="30"/>
                      </a:cubicBezTo>
                      <a:cubicBezTo>
                        <a:pt x="52" y="35"/>
                        <a:pt x="52" y="35"/>
                        <a:pt x="52" y="35"/>
                      </a:cubicBezTo>
                      <a:cubicBezTo>
                        <a:pt x="54" y="37"/>
                        <a:pt x="57" y="38"/>
                        <a:pt x="59" y="36"/>
                      </a:cubicBezTo>
                      <a:cubicBezTo>
                        <a:pt x="64" y="33"/>
                        <a:pt x="69" y="31"/>
                        <a:pt x="75" y="30"/>
                      </a:cubicBezTo>
                      <a:cubicBezTo>
                        <a:pt x="77" y="29"/>
                        <a:pt x="79" y="27"/>
                        <a:pt x="79" y="24"/>
                      </a:cubicBezTo>
                      <a:cubicBezTo>
                        <a:pt x="79" y="16"/>
                        <a:pt x="79" y="16"/>
                        <a:pt x="79" y="16"/>
                      </a:cubicBezTo>
                      <a:cubicBezTo>
                        <a:pt x="79" y="13"/>
                        <a:pt x="82" y="10"/>
                        <a:pt x="85" y="10"/>
                      </a:cubicBezTo>
                      <a:cubicBezTo>
                        <a:pt x="96" y="10"/>
                        <a:pt x="96" y="10"/>
                        <a:pt x="96" y="10"/>
                      </a:cubicBezTo>
                      <a:cubicBezTo>
                        <a:pt x="100" y="10"/>
                        <a:pt x="103" y="13"/>
                        <a:pt x="103" y="16"/>
                      </a:cubicBezTo>
                      <a:cubicBezTo>
                        <a:pt x="103" y="24"/>
                        <a:pt x="103" y="24"/>
                        <a:pt x="103" y="24"/>
                      </a:cubicBezTo>
                      <a:cubicBezTo>
                        <a:pt x="103" y="27"/>
                        <a:pt x="104" y="29"/>
                        <a:pt x="107" y="30"/>
                      </a:cubicBezTo>
                      <a:cubicBezTo>
                        <a:pt x="112" y="31"/>
                        <a:pt x="118" y="33"/>
                        <a:pt x="123" y="36"/>
                      </a:cubicBezTo>
                      <a:cubicBezTo>
                        <a:pt x="125" y="38"/>
                        <a:pt x="128" y="37"/>
                        <a:pt x="129" y="35"/>
                      </a:cubicBezTo>
                      <a:cubicBezTo>
                        <a:pt x="135" y="30"/>
                        <a:pt x="135" y="30"/>
                        <a:pt x="135" y="30"/>
                      </a:cubicBezTo>
                      <a:cubicBezTo>
                        <a:pt x="137" y="27"/>
                        <a:pt x="141" y="28"/>
                        <a:pt x="143" y="30"/>
                      </a:cubicBezTo>
                      <a:cubicBezTo>
                        <a:pt x="152" y="38"/>
                        <a:pt x="152" y="38"/>
                        <a:pt x="152" y="38"/>
                      </a:cubicBezTo>
                      <a:cubicBezTo>
                        <a:pt x="154" y="40"/>
                        <a:pt x="154" y="44"/>
                        <a:pt x="152" y="47"/>
                      </a:cubicBezTo>
                      <a:cubicBezTo>
                        <a:pt x="146" y="52"/>
                        <a:pt x="146" y="52"/>
                        <a:pt x="146" y="52"/>
                      </a:cubicBezTo>
                      <a:cubicBezTo>
                        <a:pt x="144" y="54"/>
                        <a:pt x="144" y="57"/>
                        <a:pt x="145" y="59"/>
                      </a:cubicBezTo>
                      <a:cubicBezTo>
                        <a:pt x="148" y="64"/>
                        <a:pt x="150" y="69"/>
                        <a:pt x="152" y="75"/>
                      </a:cubicBezTo>
                      <a:cubicBezTo>
                        <a:pt x="153" y="77"/>
                        <a:pt x="155" y="79"/>
                        <a:pt x="157" y="79"/>
                      </a:cubicBezTo>
                      <a:cubicBezTo>
                        <a:pt x="165" y="79"/>
                        <a:pt x="165" y="79"/>
                        <a:pt x="165" y="79"/>
                      </a:cubicBezTo>
                      <a:cubicBezTo>
                        <a:pt x="168" y="79"/>
                        <a:pt x="171" y="82"/>
                        <a:pt x="171" y="85"/>
                      </a:cubicBezTo>
                      <a:lnTo>
                        <a:pt x="171"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45" name="Freeform 6">
                  <a:extLst>
                    <a:ext uri="{FF2B5EF4-FFF2-40B4-BE49-F238E27FC236}">
                      <a16:creationId xmlns:a16="http://schemas.microsoft.com/office/drawing/2014/main" id="{ED330DD5-732D-2A70-245A-58BD77B2F4A7}"/>
                    </a:ext>
                  </a:extLst>
                </p:cNvPr>
                <p:cNvSpPr>
                  <a:spLocks noEditPoints="1"/>
                </p:cNvSpPr>
                <p:nvPr/>
              </p:nvSpPr>
              <p:spPr bwMode="auto">
                <a:xfrm>
                  <a:off x="8005" y="2225"/>
                  <a:ext cx="189" cy="189"/>
                </a:xfrm>
                <a:custGeom>
                  <a:avLst/>
                  <a:gdLst>
                    <a:gd name="T0" fmla="*/ 40 w 79"/>
                    <a:gd name="T1" fmla="*/ 0 h 79"/>
                    <a:gd name="T2" fmla="*/ 0 w 79"/>
                    <a:gd name="T3" fmla="*/ 40 h 79"/>
                    <a:gd name="T4" fmla="*/ 40 w 79"/>
                    <a:gd name="T5" fmla="*/ 79 h 79"/>
                    <a:gd name="T6" fmla="*/ 79 w 79"/>
                    <a:gd name="T7" fmla="*/ 40 h 79"/>
                    <a:gd name="T8" fmla="*/ 40 w 79"/>
                    <a:gd name="T9" fmla="*/ 0 h 79"/>
                    <a:gd name="T10" fmla="*/ 40 w 79"/>
                    <a:gd name="T11" fmla="*/ 69 h 79"/>
                    <a:gd name="T12" fmla="*/ 11 w 79"/>
                    <a:gd name="T13" fmla="*/ 40 h 79"/>
                    <a:gd name="T14" fmla="*/ 40 w 79"/>
                    <a:gd name="T15" fmla="*/ 11 h 79"/>
                    <a:gd name="T16" fmla="*/ 69 w 79"/>
                    <a:gd name="T17" fmla="*/ 40 h 79"/>
                    <a:gd name="T18" fmla="*/ 40 w 79"/>
                    <a:gd name="T19" fmla="*/ 6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 h="79">
                      <a:moveTo>
                        <a:pt x="40" y="0"/>
                      </a:moveTo>
                      <a:cubicBezTo>
                        <a:pt x="18" y="0"/>
                        <a:pt x="0" y="18"/>
                        <a:pt x="0" y="40"/>
                      </a:cubicBezTo>
                      <a:cubicBezTo>
                        <a:pt x="0" y="62"/>
                        <a:pt x="18" y="79"/>
                        <a:pt x="40" y="79"/>
                      </a:cubicBezTo>
                      <a:cubicBezTo>
                        <a:pt x="62" y="79"/>
                        <a:pt x="79" y="62"/>
                        <a:pt x="79" y="40"/>
                      </a:cubicBezTo>
                      <a:cubicBezTo>
                        <a:pt x="79" y="18"/>
                        <a:pt x="62" y="0"/>
                        <a:pt x="40" y="0"/>
                      </a:cubicBezTo>
                      <a:close/>
                      <a:moveTo>
                        <a:pt x="40" y="69"/>
                      </a:moveTo>
                      <a:cubicBezTo>
                        <a:pt x="24" y="69"/>
                        <a:pt x="11" y="56"/>
                        <a:pt x="11" y="40"/>
                      </a:cubicBezTo>
                      <a:cubicBezTo>
                        <a:pt x="11" y="24"/>
                        <a:pt x="24" y="11"/>
                        <a:pt x="40" y="11"/>
                      </a:cubicBezTo>
                      <a:cubicBezTo>
                        <a:pt x="56" y="11"/>
                        <a:pt x="69" y="24"/>
                        <a:pt x="69" y="40"/>
                      </a:cubicBezTo>
                      <a:cubicBezTo>
                        <a:pt x="69" y="56"/>
                        <a:pt x="56" y="69"/>
                        <a:pt x="40" y="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46" name="Freeform 7">
                  <a:extLst>
                    <a:ext uri="{FF2B5EF4-FFF2-40B4-BE49-F238E27FC236}">
                      <a16:creationId xmlns:a16="http://schemas.microsoft.com/office/drawing/2014/main" id="{408CCDA7-22F1-85CC-0600-CD3E8B76D970}"/>
                    </a:ext>
                  </a:extLst>
                </p:cNvPr>
                <p:cNvSpPr>
                  <a:spLocks noEditPoints="1"/>
                </p:cNvSpPr>
                <p:nvPr/>
              </p:nvSpPr>
              <p:spPr bwMode="auto">
                <a:xfrm>
                  <a:off x="7539" y="2367"/>
                  <a:ext cx="344" cy="342"/>
                </a:xfrm>
                <a:custGeom>
                  <a:avLst/>
                  <a:gdLst>
                    <a:gd name="T0" fmla="*/ 144 w 144"/>
                    <a:gd name="T1" fmla="*/ 76 h 143"/>
                    <a:gd name="T2" fmla="*/ 131 w 144"/>
                    <a:gd name="T3" fmla="*/ 54 h 143"/>
                    <a:gd name="T4" fmla="*/ 124 w 144"/>
                    <a:gd name="T5" fmla="*/ 45 h 143"/>
                    <a:gd name="T6" fmla="*/ 126 w 144"/>
                    <a:gd name="T7" fmla="*/ 24 h 143"/>
                    <a:gd name="T8" fmla="*/ 101 w 144"/>
                    <a:gd name="T9" fmla="*/ 18 h 143"/>
                    <a:gd name="T10" fmla="*/ 90 w 144"/>
                    <a:gd name="T11" fmla="*/ 16 h 143"/>
                    <a:gd name="T12" fmla="*/ 76 w 144"/>
                    <a:gd name="T13" fmla="*/ 0 h 143"/>
                    <a:gd name="T14" fmla="*/ 54 w 144"/>
                    <a:gd name="T15" fmla="*/ 13 h 143"/>
                    <a:gd name="T16" fmla="*/ 45 w 144"/>
                    <a:gd name="T17" fmla="*/ 20 h 143"/>
                    <a:gd name="T18" fmla="*/ 24 w 144"/>
                    <a:gd name="T19" fmla="*/ 18 h 143"/>
                    <a:gd name="T20" fmla="*/ 18 w 144"/>
                    <a:gd name="T21" fmla="*/ 43 h 143"/>
                    <a:gd name="T22" fmla="*/ 16 w 144"/>
                    <a:gd name="T23" fmla="*/ 54 h 143"/>
                    <a:gd name="T24" fmla="*/ 0 w 144"/>
                    <a:gd name="T25" fmla="*/ 67 h 143"/>
                    <a:gd name="T26" fmla="*/ 13 w 144"/>
                    <a:gd name="T27" fmla="*/ 89 h 143"/>
                    <a:gd name="T28" fmla="*/ 20 w 144"/>
                    <a:gd name="T29" fmla="*/ 98 h 143"/>
                    <a:gd name="T30" fmla="*/ 18 w 144"/>
                    <a:gd name="T31" fmla="*/ 119 h 143"/>
                    <a:gd name="T32" fmla="*/ 43 w 144"/>
                    <a:gd name="T33" fmla="*/ 126 h 143"/>
                    <a:gd name="T34" fmla="*/ 54 w 144"/>
                    <a:gd name="T35" fmla="*/ 127 h 143"/>
                    <a:gd name="T36" fmla="*/ 67 w 144"/>
                    <a:gd name="T37" fmla="*/ 143 h 143"/>
                    <a:gd name="T38" fmla="*/ 90 w 144"/>
                    <a:gd name="T39" fmla="*/ 130 h 143"/>
                    <a:gd name="T40" fmla="*/ 99 w 144"/>
                    <a:gd name="T41" fmla="*/ 123 h 143"/>
                    <a:gd name="T42" fmla="*/ 120 w 144"/>
                    <a:gd name="T43" fmla="*/ 126 h 143"/>
                    <a:gd name="T44" fmla="*/ 126 w 144"/>
                    <a:gd name="T45" fmla="*/ 101 h 143"/>
                    <a:gd name="T46" fmla="*/ 128 w 144"/>
                    <a:gd name="T47" fmla="*/ 89 h 143"/>
                    <a:gd name="T48" fmla="*/ 120 w 144"/>
                    <a:gd name="T49" fmla="*/ 84 h 143"/>
                    <a:gd name="T50" fmla="*/ 116 w 144"/>
                    <a:gd name="T51" fmla="*/ 102 h 143"/>
                    <a:gd name="T52" fmla="*/ 120 w 144"/>
                    <a:gd name="T53" fmla="*/ 113 h 143"/>
                    <a:gd name="T54" fmla="*/ 107 w 144"/>
                    <a:gd name="T55" fmla="*/ 120 h 143"/>
                    <a:gd name="T56" fmla="*/ 97 w 144"/>
                    <a:gd name="T57" fmla="*/ 115 h 143"/>
                    <a:gd name="T58" fmla="*/ 81 w 144"/>
                    <a:gd name="T59" fmla="*/ 124 h 143"/>
                    <a:gd name="T60" fmla="*/ 76 w 144"/>
                    <a:gd name="T61" fmla="*/ 135 h 143"/>
                    <a:gd name="T62" fmla="*/ 63 w 144"/>
                    <a:gd name="T63" fmla="*/ 130 h 143"/>
                    <a:gd name="T64" fmla="*/ 59 w 144"/>
                    <a:gd name="T65" fmla="*/ 120 h 143"/>
                    <a:gd name="T66" fmla="*/ 42 w 144"/>
                    <a:gd name="T67" fmla="*/ 115 h 143"/>
                    <a:gd name="T68" fmla="*/ 30 w 144"/>
                    <a:gd name="T69" fmla="*/ 120 h 143"/>
                    <a:gd name="T70" fmla="*/ 24 w 144"/>
                    <a:gd name="T71" fmla="*/ 107 h 143"/>
                    <a:gd name="T72" fmla="*/ 29 w 144"/>
                    <a:gd name="T73" fmla="*/ 97 h 143"/>
                    <a:gd name="T74" fmla="*/ 20 w 144"/>
                    <a:gd name="T75" fmla="*/ 81 h 143"/>
                    <a:gd name="T76" fmla="*/ 9 w 144"/>
                    <a:gd name="T77" fmla="*/ 76 h 143"/>
                    <a:gd name="T78" fmla="*/ 13 w 144"/>
                    <a:gd name="T79" fmla="*/ 62 h 143"/>
                    <a:gd name="T80" fmla="*/ 24 w 144"/>
                    <a:gd name="T81" fmla="*/ 59 h 143"/>
                    <a:gd name="T82" fmla="*/ 28 w 144"/>
                    <a:gd name="T83" fmla="*/ 41 h 143"/>
                    <a:gd name="T84" fmla="*/ 24 w 144"/>
                    <a:gd name="T85" fmla="*/ 30 h 143"/>
                    <a:gd name="T86" fmla="*/ 37 w 144"/>
                    <a:gd name="T87" fmla="*/ 24 h 143"/>
                    <a:gd name="T88" fmla="*/ 47 w 144"/>
                    <a:gd name="T89" fmla="*/ 29 h 143"/>
                    <a:gd name="T90" fmla="*/ 63 w 144"/>
                    <a:gd name="T91" fmla="*/ 19 h 143"/>
                    <a:gd name="T92" fmla="*/ 67 w 144"/>
                    <a:gd name="T93" fmla="*/ 8 h 143"/>
                    <a:gd name="T94" fmla="*/ 81 w 144"/>
                    <a:gd name="T95" fmla="*/ 13 h 143"/>
                    <a:gd name="T96" fmla="*/ 84 w 144"/>
                    <a:gd name="T97" fmla="*/ 23 h 143"/>
                    <a:gd name="T98" fmla="*/ 102 w 144"/>
                    <a:gd name="T99" fmla="*/ 28 h 143"/>
                    <a:gd name="T100" fmla="*/ 114 w 144"/>
                    <a:gd name="T101" fmla="*/ 24 h 143"/>
                    <a:gd name="T102" fmla="*/ 120 w 144"/>
                    <a:gd name="T103" fmla="*/ 37 h 143"/>
                    <a:gd name="T104" fmla="*/ 115 w 144"/>
                    <a:gd name="T105" fmla="*/ 46 h 143"/>
                    <a:gd name="T106" fmla="*/ 124 w 144"/>
                    <a:gd name="T107" fmla="*/ 62 h 143"/>
                    <a:gd name="T108" fmla="*/ 135 w 144"/>
                    <a:gd name="T109" fmla="*/ 67 h 143"/>
                    <a:gd name="T110" fmla="*/ 131 w 144"/>
                    <a:gd name="T111" fmla="*/ 81 h 143"/>
                    <a:gd name="T112" fmla="*/ 120 w 144"/>
                    <a:gd name="T113" fmla="*/ 84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4" h="143">
                      <a:moveTo>
                        <a:pt x="131" y="89"/>
                      </a:moveTo>
                      <a:cubicBezTo>
                        <a:pt x="138" y="89"/>
                        <a:pt x="144" y="83"/>
                        <a:pt x="144" y="76"/>
                      </a:cubicBezTo>
                      <a:cubicBezTo>
                        <a:pt x="144" y="67"/>
                        <a:pt x="144" y="67"/>
                        <a:pt x="144" y="67"/>
                      </a:cubicBezTo>
                      <a:cubicBezTo>
                        <a:pt x="144" y="60"/>
                        <a:pt x="138" y="54"/>
                        <a:pt x="131" y="54"/>
                      </a:cubicBezTo>
                      <a:cubicBezTo>
                        <a:pt x="128" y="54"/>
                        <a:pt x="128" y="54"/>
                        <a:pt x="128" y="54"/>
                      </a:cubicBezTo>
                      <a:cubicBezTo>
                        <a:pt x="127" y="51"/>
                        <a:pt x="125" y="48"/>
                        <a:pt x="124" y="45"/>
                      </a:cubicBezTo>
                      <a:cubicBezTo>
                        <a:pt x="126" y="43"/>
                        <a:pt x="126" y="43"/>
                        <a:pt x="126" y="43"/>
                      </a:cubicBezTo>
                      <a:cubicBezTo>
                        <a:pt x="131" y="38"/>
                        <a:pt x="131" y="29"/>
                        <a:pt x="126" y="24"/>
                      </a:cubicBezTo>
                      <a:cubicBezTo>
                        <a:pt x="120" y="18"/>
                        <a:pt x="120" y="18"/>
                        <a:pt x="120" y="18"/>
                      </a:cubicBezTo>
                      <a:cubicBezTo>
                        <a:pt x="114" y="13"/>
                        <a:pt x="106" y="12"/>
                        <a:pt x="101" y="18"/>
                      </a:cubicBezTo>
                      <a:cubicBezTo>
                        <a:pt x="99" y="20"/>
                        <a:pt x="99" y="20"/>
                        <a:pt x="99" y="20"/>
                      </a:cubicBezTo>
                      <a:cubicBezTo>
                        <a:pt x="96" y="18"/>
                        <a:pt x="93" y="17"/>
                        <a:pt x="90" y="16"/>
                      </a:cubicBezTo>
                      <a:cubicBezTo>
                        <a:pt x="90" y="13"/>
                        <a:pt x="90" y="13"/>
                        <a:pt x="90" y="13"/>
                      </a:cubicBezTo>
                      <a:cubicBezTo>
                        <a:pt x="90" y="6"/>
                        <a:pt x="84" y="0"/>
                        <a:pt x="76" y="0"/>
                      </a:cubicBezTo>
                      <a:cubicBezTo>
                        <a:pt x="67" y="0"/>
                        <a:pt x="67" y="0"/>
                        <a:pt x="67" y="0"/>
                      </a:cubicBezTo>
                      <a:cubicBezTo>
                        <a:pt x="60" y="0"/>
                        <a:pt x="54" y="6"/>
                        <a:pt x="54" y="13"/>
                      </a:cubicBezTo>
                      <a:cubicBezTo>
                        <a:pt x="54" y="16"/>
                        <a:pt x="54" y="16"/>
                        <a:pt x="54" y="16"/>
                      </a:cubicBezTo>
                      <a:cubicBezTo>
                        <a:pt x="51" y="17"/>
                        <a:pt x="48" y="18"/>
                        <a:pt x="45" y="20"/>
                      </a:cubicBezTo>
                      <a:cubicBezTo>
                        <a:pt x="43" y="18"/>
                        <a:pt x="43" y="18"/>
                        <a:pt x="43" y="18"/>
                      </a:cubicBezTo>
                      <a:cubicBezTo>
                        <a:pt x="38" y="12"/>
                        <a:pt x="29" y="13"/>
                        <a:pt x="24" y="18"/>
                      </a:cubicBezTo>
                      <a:cubicBezTo>
                        <a:pt x="18" y="24"/>
                        <a:pt x="18" y="24"/>
                        <a:pt x="18" y="24"/>
                      </a:cubicBezTo>
                      <a:cubicBezTo>
                        <a:pt x="13" y="29"/>
                        <a:pt x="13" y="38"/>
                        <a:pt x="18" y="43"/>
                      </a:cubicBezTo>
                      <a:cubicBezTo>
                        <a:pt x="20" y="45"/>
                        <a:pt x="20" y="45"/>
                        <a:pt x="20" y="45"/>
                      </a:cubicBezTo>
                      <a:cubicBezTo>
                        <a:pt x="19" y="48"/>
                        <a:pt x="17" y="51"/>
                        <a:pt x="16" y="54"/>
                      </a:cubicBezTo>
                      <a:cubicBezTo>
                        <a:pt x="13" y="54"/>
                        <a:pt x="13" y="54"/>
                        <a:pt x="13" y="54"/>
                      </a:cubicBezTo>
                      <a:cubicBezTo>
                        <a:pt x="6" y="54"/>
                        <a:pt x="0" y="60"/>
                        <a:pt x="0" y="67"/>
                      </a:cubicBezTo>
                      <a:cubicBezTo>
                        <a:pt x="0" y="76"/>
                        <a:pt x="0" y="76"/>
                        <a:pt x="0" y="76"/>
                      </a:cubicBezTo>
                      <a:cubicBezTo>
                        <a:pt x="0" y="83"/>
                        <a:pt x="6" y="89"/>
                        <a:pt x="13" y="89"/>
                      </a:cubicBezTo>
                      <a:cubicBezTo>
                        <a:pt x="16" y="89"/>
                        <a:pt x="16" y="89"/>
                        <a:pt x="16" y="89"/>
                      </a:cubicBezTo>
                      <a:cubicBezTo>
                        <a:pt x="17" y="92"/>
                        <a:pt x="19" y="95"/>
                        <a:pt x="20" y="98"/>
                      </a:cubicBezTo>
                      <a:cubicBezTo>
                        <a:pt x="18" y="101"/>
                        <a:pt x="18" y="101"/>
                        <a:pt x="18" y="101"/>
                      </a:cubicBezTo>
                      <a:cubicBezTo>
                        <a:pt x="13" y="106"/>
                        <a:pt x="13" y="114"/>
                        <a:pt x="18" y="119"/>
                      </a:cubicBezTo>
                      <a:cubicBezTo>
                        <a:pt x="24" y="126"/>
                        <a:pt x="24" y="126"/>
                        <a:pt x="24" y="126"/>
                      </a:cubicBezTo>
                      <a:cubicBezTo>
                        <a:pt x="29" y="131"/>
                        <a:pt x="38" y="131"/>
                        <a:pt x="43" y="126"/>
                      </a:cubicBezTo>
                      <a:cubicBezTo>
                        <a:pt x="45" y="123"/>
                        <a:pt x="45" y="123"/>
                        <a:pt x="45" y="123"/>
                      </a:cubicBezTo>
                      <a:cubicBezTo>
                        <a:pt x="48" y="125"/>
                        <a:pt x="51" y="126"/>
                        <a:pt x="54" y="127"/>
                      </a:cubicBezTo>
                      <a:cubicBezTo>
                        <a:pt x="54" y="130"/>
                        <a:pt x="54" y="130"/>
                        <a:pt x="54" y="130"/>
                      </a:cubicBezTo>
                      <a:cubicBezTo>
                        <a:pt x="54" y="138"/>
                        <a:pt x="60" y="143"/>
                        <a:pt x="67" y="143"/>
                      </a:cubicBezTo>
                      <a:cubicBezTo>
                        <a:pt x="76" y="143"/>
                        <a:pt x="76" y="143"/>
                        <a:pt x="76" y="143"/>
                      </a:cubicBezTo>
                      <a:cubicBezTo>
                        <a:pt x="84" y="143"/>
                        <a:pt x="90" y="138"/>
                        <a:pt x="90" y="130"/>
                      </a:cubicBezTo>
                      <a:cubicBezTo>
                        <a:pt x="90" y="127"/>
                        <a:pt x="90" y="127"/>
                        <a:pt x="90" y="127"/>
                      </a:cubicBezTo>
                      <a:cubicBezTo>
                        <a:pt x="93" y="126"/>
                        <a:pt x="96" y="125"/>
                        <a:pt x="99" y="123"/>
                      </a:cubicBezTo>
                      <a:cubicBezTo>
                        <a:pt x="101" y="126"/>
                        <a:pt x="101" y="126"/>
                        <a:pt x="101" y="126"/>
                      </a:cubicBezTo>
                      <a:cubicBezTo>
                        <a:pt x="106" y="131"/>
                        <a:pt x="114" y="131"/>
                        <a:pt x="120" y="126"/>
                      </a:cubicBezTo>
                      <a:cubicBezTo>
                        <a:pt x="126" y="119"/>
                        <a:pt x="126" y="119"/>
                        <a:pt x="126" y="119"/>
                      </a:cubicBezTo>
                      <a:cubicBezTo>
                        <a:pt x="131" y="114"/>
                        <a:pt x="131" y="106"/>
                        <a:pt x="126" y="101"/>
                      </a:cubicBezTo>
                      <a:cubicBezTo>
                        <a:pt x="124" y="98"/>
                        <a:pt x="124" y="98"/>
                        <a:pt x="124" y="98"/>
                      </a:cubicBezTo>
                      <a:cubicBezTo>
                        <a:pt x="125" y="95"/>
                        <a:pt x="127" y="92"/>
                        <a:pt x="128" y="89"/>
                      </a:cubicBezTo>
                      <a:lnTo>
                        <a:pt x="131" y="89"/>
                      </a:lnTo>
                      <a:close/>
                      <a:moveTo>
                        <a:pt x="120" y="84"/>
                      </a:moveTo>
                      <a:cubicBezTo>
                        <a:pt x="119" y="89"/>
                        <a:pt x="117" y="93"/>
                        <a:pt x="115" y="97"/>
                      </a:cubicBezTo>
                      <a:cubicBezTo>
                        <a:pt x="114" y="99"/>
                        <a:pt x="114" y="101"/>
                        <a:pt x="116" y="102"/>
                      </a:cubicBezTo>
                      <a:cubicBezTo>
                        <a:pt x="120" y="107"/>
                        <a:pt x="120" y="107"/>
                        <a:pt x="120" y="107"/>
                      </a:cubicBezTo>
                      <a:cubicBezTo>
                        <a:pt x="122" y="108"/>
                        <a:pt x="122" y="111"/>
                        <a:pt x="120" y="113"/>
                      </a:cubicBezTo>
                      <a:cubicBezTo>
                        <a:pt x="114" y="120"/>
                        <a:pt x="114" y="120"/>
                        <a:pt x="114" y="120"/>
                      </a:cubicBezTo>
                      <a:cubicBezTo>
                        <a:pt x="112" y="122"/>
                        <a:pt x="109" y="122"/>
                        <a:pt x="107" y="120"/>
                      </a:cubicBezTo>
                      <a:cubicBezTo>
                        <a:pt x="102" y="115"/>
                        <a:pt x="102" y="115"/>
                        <a:pt x="102" y="115"/>
                      </a:cubicBezTo>
                      <a:cubicBezTo>
                        <a:pt x="101" y="114"/>
                        <a:pt x="99" y="114"/>
                        <a:pt x="97" y="115"/>
                      </a:cubicBezTo>
                      <a:cubicBezTo>
                        <a:pt x="93" y="117"/>
                        <a:pt x="89" y="119"/>
                        <a:pt x="84" y="120"/>
                      </a:cubicBezTo>
                      <a:cubicBezTo>
                        <a:pt x="83" y="120"/>
                        <a:pt x="81" y="122"/>
                        <a:pt x="81" y="124"/>
                      </a:cubicBezTo>
                      <a:cubicBezTo>
                        <a:pt x="81" y="130"/>
                        <a:pt x="81" y="130"/>
                        <a:pt x="81" y="130"/>
                      </a:cubicBezTo>
                      <a:cubicBezTo>
                        <a:pt x="81" y="133"/>
                        <a:pt x="79" y="135"/>
                        <a:pt x="76" y="135"/>
                      </a:cubicBezTo>
                      <a:cubicBezTo>
                        <a:pt x="67" y="135"/>
                        <a:pt x="67" y="135"/>
                        <a:pt x="67" y="135"/>
                      </a:cubicBezTo>
                      <a:cubicBezTo>
                        <a:pt x="65" y="135"/>
                        <a:pt x="63" y="133"/>
                        <a:pt x="63" y="130"/>
                      </a:cubicBezTo>
                      <a:cubicBezTo>
                        <a:pt x="63" y="124"/>
                        <a:pt x="63" y="124"/>
                        <a:pt x="63" y="124"/>
                      </a:cubicBezTo>
                      <a:cubicBezTo>
                        <a:pt x="63" y="122"/>
                        <a:pt x="61" y="120"/>
                        <a:pt x="59" y="120"/>
                      </a:cubicBezTo>
                      <a:cubicBezTo>
                        <a:pt x="55" y="119"/>
                        <a:pt x="51" y="117"/>
                        <a:pt x="47" y="115"/>
                      </a:cubicBezTo>
                      <a:cubicBezTo>
                        <a:pt x="45" y="113"/>
                        <a:pt x="43" y="114"/>
                        <a:pt x="42" y="115"/>
                      </a:cubicBezTo>
                      <a:cubicBezTo>
                        <a:pt x="37" y="120"/>
                        <a:pt x="37" y="120"/>
                        <a:pt x="37" y="120"/>
                      </a:cubicBezTo>
                      <a:cubicBezTo>
                        <a:pt x="35" y="122"/>
                        <a:pt x="32" y="122"/>
                        <a:pt x="30" y="120"/>
                      </a:cubicBezTo>
                      <a:cubicBezTo>
                        <a:pt x="24" y="113"/>
                        <a:pt x="24" y="113"/>
                        <a:pt x="24" y="113"/>
                      </a:cubicBezTo>
                      <a:cubicBezTo>
                        <a:pt x="22" y="111"/>
                        <a:pt x="22" y="108"/>
                        <a:pt x="24" y="107"/>
                      </a:cubicBezTo>
                      <a:cubicBezTo>
                        <a:pt x="28" y="102"/>
                        <a:pt x="28" y="102"/>
                        <a:pt x="28" y="102"/>
                      </a:cubicBezTo>
                      <a:cubicBezTo>
                        <a:pt x="30" y="101"/>
                        <a:pt x="30" y="99"/>
                        <a:pt x="29" y="97"/>
                      </a:cubicBezTo>
                      <a:cubicBezTo>
                        <a:pt x="27" y="93"/>
                        <a:pt x="25" y="89"/>
                        <a:pt x="24" y="84"/>
                      </a:cubicBezTo>
                      <a:cubicBezTo>
                        <a:pt x="23" y="82"/>
                        <a:pt x="21" y="81"/>
                        <a:pt x="20" y="81"/>
                      </a:cubicBezTo>
                      <a:cubicBezTo>
                        <a:pt x="13" y="81"/>
                        <a:pt x="13" y="81"/>
                        <a:pt x="13" y="81"/>
                      </a:cubicBezTo>
                      <a:cubicBezTo>
                        <a:pt x="11" y="81"/>
                        <a:pt x="9" y="79"/>
                        <a:pt x="9" y="76"/>
                      </a:cubicBezTo>
                      <a:cubicBezTo>
                        <a:pt x="9" y="67"/>
                        <a:pt x="9" y="67"/>
                        <a:pt x="9" y="67"/>
                      </a:cubicBezTo>
                      <a:cubicBezTo>
                        <a:pt x="9" y="64"/>
                        <a:pt x="11" y="62"/>
                        <a:pt x="13" y="62"/>
                      </a:cubicBezTo>
                      <a:cubicBezTo>
                        <a:pt x="20" y="62"/>
                        <a:pt x="20" y="62"/>
                        <a:pt x="20" y="62"/>
                      </a:cubicBezTo>
                      <a:cubicBezTo>
                        <a:pt x="21" y="62"/>
                        <a:pt x="23" y="61"/>
                        <a:pt x="24" y="59"/>
                      </a:cubicBezTo>
                      <a:cubicBezTo>
                        <a:pt x="25" y="55"/>
                        <a:pt x="27" y="50"/>
                        <a:pt x="29" y="46"/>
                      </a:cubicBezTo>
                      <a:cubicBezTo>
                        <a:pt x="30" y="45"/>
                        <a:pt x="30" y="43"/>
                        <a:pt x="28" y="41"/>
                      </a:cubicBezTo>
                      <a:cubicBezTo>
                        <a:pt x="24" y="37"/>
                        <a:pt x="24" y="37"/>
                        <a:pt x="24" y="37"/>
                      </a:cubicBezTo>
                      <a:cubicBezTo>
                        <a:pt x="22" y="35"/>
                        <a:pt x="22" y="32"/>
                        <a:pt x="24" y="30"/>
                      </a:cubicBezTo>
                      <a:cubicBezTo>
                        <a:pt x="30" y="24"/>
                        <a:pt x="30" y="24"/>
                        <a:pt x="30" y="24"/>
                      </a:cubicBezTo>
                      <a:cubicBezTo>
                        <a:pt x="32" y="22"/>
                        <a:pt x="35" y="22"/>
                        <a:pt x="37" y="24"/>
                      </a:cubicBezTo>
                      <a:cubicBezTo>
                        <a:pt x="42" y="28"/>
                        <a:pt x="42" y="28"/>
                        <a:pt x="42" y="28"/>
                      </a:cubicBezTo>
                      <a:cubicBezTo>
                        <a:pt x="43" y="29"/>
                        <a:pt x="45" y="30"/>
                        <a:pt x="47" y="29"/>
                      </a:cubicBezTo>
                      <a:cubicBezTo>
                        <a:pt x="51" y="26"/>
                        <a:pt x="55" y="24"/>
                        <a:pt x="59" y="23"/>
                      </a:cubicBezTo>
                      <a:cubicBezTo>
                        <a:pt x="61" y="23"/>
                        <a:pt x="63" y="21"/>
                        <a:pt x="63" y="19"/>
                      </a:cubicBezTo>
                      <a:cubicBezTo>
                        <a:pt x="63" y="13"/>
                        <a:pt x="63" y="13"/>
                        <a:pt x="63" y="13"/>
                      </a:cubicBezTo>
                      <a:cubicBezTo>
                        <a:pt x="63" y="10"/>
                        <a:pt x="65" y="8"/>
                        <a:pt x="67" y="8"/>
                      </a:cubicBezTo>
                      <a:cubicBezTo>
                        <a:pt x="76" y="8"/>
                        <a:pt x="76" y="8"/>
                        <a:pt x="76" y="8"/>
                      </a:cubicBezTo>
                      <a:cubicBezTo>
                        <a:pt x="79" y="8"/>
                        <a:pt x="81" y="10"/>
                        <a:pt x="81" y="13"/>
                      </a:cubicBezTo>
                      <a:cubicBezTo>
                        <a:pt x="81" y="19"/>
                        <a:pt x="81" y="19"/>
                        <a:pt x="81" y="19"/>
                      </a:cubicBezTo>
                      <a:cubicBezTo>
                        <a:pt x="81" y="21"/>
                        <a:pt x="83" y="23"/>
                        <a:pt x="84" y="23"/>
                      </a:cubicBezTo>
                      <a:cubicBezTo>
                        <a:pt x="89" y="24"/>
                        <a:pt x="93" y="26"/>
                        <a:pt x="97" y="29"/>
                      </a:cubicBezTo>
                      <a:cubicBezTo>
                        <a:pt x="99" y="30"/>
                        <a:pt x="101" y="29"/>
                        <a:pt x="102" y="28"/>
                      </a:cubicBezTo>
                      <a:cubicBezTo>
                        <a:pt x="107" y="24"/>
                        <a:pt x="107" y="24"/>
                        <a:pt x="107" y="24"/>
                      </a:cubicBezTo>
                      <a:cubicBezTo>
                        <a:pt x="109" y="22"/>
                        <a:pt x="112" y="22"/>
                        <a:pt x="114" y="24"/>
                      </a:cubicBezTo>
                      <a:cubicBezTo>
                        <a:pt x="120" y="30"/>
                        <a:pt x="120" y="30"/>
                        <a:pt x="120" y="30"/>
                      </a:cubicBezTo>
                      <a:cubicBezTo>
                        <a:pt x="122" y="32"/>
                        <a:pt x="122" y="35"/>
                        <a:pt x="120" y="37"/>
                      </a:cubicBezTo>
                      <a:cubicBezTo>
                        <a:pt x="116" y="41"/>
                        <a:pt x="116" y="41"/>
                        <a:pt x="116" y="41"/>
                      </a:cubicBezTo>
                      <a:cubicBezTo>
                        <a:pt x="114" y="43"/>
                        <a:pt x="114" y="45"/>
                        <a:pt x="115" y="46"/>
                      </a:cubicBezTo>
                      <a:cubicBezTo>
                        <a:pt x="117" y="50"/>
                        <a:pt x="119" y="55"/>
                        <a:pt x="120" y="59"/>
                      </a:cubicBezTo>
                      <a:cubicBezTo>
                        <a:pt x="121" y="61"/>
                        <a:pt x="122" y="62"/>
                        <a:pt x="124" y="62"/>
                      </a:cubicBezTo>
                      <a:cubicBezTo>
                        <a:pt x="131" y="62"/>
                        <a:pt x="131" y="62"/>
                        <a:pt x="131" y="62"/>
                      </a:cubicBezTo>
                      <a:cubicBezTo>
                        <a:pt x="133" y="62"/>
                        <a:pt x="135" y="64"/>
                        <a:pt x="135" y="67"/>
                      </a:cubicBezTo>
                      <a:cubicBezTo>
                        <a:pt x="135" y="76"/>
                        <a:pt x="135" y="76"/>
                        <a:pt x="135" y="76"/>
                      </a:cubicBezTo>
                      <a:cubicBezTo>
                        <a:pt x="135" y="79"/>
                        <a:pt x="133" y="81"/>
                        <a:pt x="131" y="81"/>
                      </a:cubicBezTo>
                      <a:cubicBezTo>
                        <a:pt x="124" y="81"/>
                        <a:pt x="124" y="81"/>
                        <a:pt x="124" y="81"/>
                      </a:cubicBezTo>
                      <a:cubicBezTo>
                        <a:pt x="122" y="81"/>
                        <a:pt x="121" y="82"/>
                        <a:pt x="12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47" name="Freeform 8">
                  <a:extLst>
                    <a:ext uri="{FF2B5EF4-FFF2-40B4-BE49-F238E27FC236}">
                      <a16:creationId xmlns:a16="http://schemas.microsoft.com/office/drawing/2014/main" id="{40D17743-95C5-DCA5-EB4A-3262ACDD8885}"/>
                    </a:ext>
                  </a:extLst>
                </p:cNvPr>
                <p:cNvSpPr>
                  <a:spLocks noEditPoints="1"/>
                </p:cNvSpPr>
                <p:nvPr/>
              </p:nvSpPr>
              <p:spPr bwMode="auto">
                <a:xfrm>
                  <a:off x="7637" y="2462"/>
                  <a:ext cx="148" cy="151"/>
                </a:xfrm>
                <a:custGeom>
                  <a:avLst/>
                  <a:gdLst>
                    <a:gd name="T0" fmla="*/ 31 w 62"/>
                    <a:gd name="T1" fmla="*/ 0 h 63"/>
                    <a:gd name="T2" fmla="*/ 0 w 62"/>
                    <a:gd name="T3" fmla="*/ 32 h 63"/>
                    <a:gd name="T4" fmla="*/ 31 w 62"/>
                    <a:gd name="T5" fmla="*/ 63 h 63"/>
                    <a:gd name="T6" fmla="*/ 62 w 62"/>
                    <a:gd name="T7" fmla="*/ 32 h 63"/>
                    <a:gd name="T8" fmla="*/ 31 w 62"/>
                    <a:gd name="T9" fmla="*/ 0 h 63"/>
                    <a:gd name="T10" fmla="*/ 31 w 62"/>
                    <a:gd name="T11" fmla="*/ 54 h 63"/>
                    <a:gd name="T12" fmla="*/ 8 w 62"/>
                    <a:gd name="T13" fmla="*/ 32 h 63"/>
                    <a:gd name="T14" fmla="*/ 31 w 62"/>
                    <a:gd name="T15" fmla="*/ 9 h 63"/>
                    <a:gd name="T16" fmla="*/ 54 w 62"/>
                    <a:gd name="T17" fmla="*/ 32 h 63"/>
                    <a:gd name="T18" fmla="*/ 31 w 62"/>
                    <a:gd name="T19" fmla="*/ 54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3">
                      <a:moveTo>
                        <a:pt x="31" y="0"/>
                      </a:moveTo>
                      <a:cubicBezTo>
                        <a:pt x="14" y="0"/>
                        <a:pt x="0" y="14"/>
                        <a:pt x="0" y="32"/>
                      </a:cubicBezTo>
                      <a:cubicBezTo>
                        <a:pt x="0" y="49"/>
                        <a:pt x="14" y="63"/>
                        <a:pt x="31" y="63"/>
                      </a:cubicBezTo>
                      <a:cubicBezTo>
                        <a:pt x="48" y="63"/>
                        <a:pt x="62" y="49"/>
                        <a:pt x="62" y="32"/>
                      </a:cubicBezTo>
                      <a:cubicBezTo>
                        <a:pt x="62" y="14"/>
                        <a:pt x="48" y="0"/>
                        <a:pt x="31" y="0"/>
                      </a:cubicBezTo>
                      <a:close/>
                      <a:moveTo>
                        <a:pt x="31" y="54"/>
                      </a:moveTo>
                      <a:cubicBezTo>
                        <a:pt x="18" y="54"/>
                        <a:pt x="8" y="44"/>
                        <a:pt x="8" y="32"/>
                      </a:cubicBezTo>
                      <a:cubicBezTo>
                        <a:pt x="8" y="19"/>
                        <a:pt x="18" y="9"/>
                        <a:pt x="31" y="9"/>
                      </a:cubicBezTo>
                      <a:cubicBezTo>
                        <a:pt x="44" y="9"/>
                        <a:pt x="54" y="19"/>
                        <a:pt x="54" y="32"/>
                      </a:cubicBezTo>
                      <a:cubicBezTo>
                        <a:pt x="54" y="44"/>
                        <a:pt x="44" y="54"/>
                        <a:pt x="31"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48" name="Freeform 9">
                  <a:extLst>
                    <a:ext uri="{FF2B5EF4-FFF2-40B4-BE49-F238E27FC236}">
                      <a16:creationId xmlns:a16="http://schemas.microsoft.com/office/drawing/2014/main" id="{D743D6D7-CC96-9C83-7A7C-D99A687A4A68}"/>
                    </a:ext>
                  </a:extLst>
                </p:cNvPr>
                <p:cNvSpPr>
                  <a:spLocks noEditPoints="1"/>
                </p:cNvSpPr>
                <p:nvPr/>
              </p:nvSpPr>
              <p:spPr bwMode="auto">
                <a:xfrm>
                  <a:off x="7869" y="2532"/>
                  <a:ext cx="260" cy="261"/>
                </a:xfrm>
                <a:custGeom>
                  <a:avLst/>
                  <a:gdLst>
                    <a:gd name="T0" fmla="*/ 97 w 109"/>
                    <a:gd name="T1" fmla="*/ 41 h 109"/>
                    <a:gd name="T2" fmla="*/ 96 w 109"/>
                    <a:gd name="T3" fmla="*/ 33 h 109"/>
                    <a:gd name="T4" fmla="*/ 91 w 109"/>
                    <a:gd name="T5" fmla="*/ 14 h 109"/>
                    <a:gd name="T6" fmla="*/ 75 w 109"/>
                    <a:gd name="T7" fmla="*/ 15 h 109"/>
                    <a:gd name="T8" fmla="*/ 68 w 109"/>
                    <a:gd name="T9" fmla="*/ 10 h 109"/>
                    <a:gd name="T10" fmla="*/ 51 w 109"/>
                    <a:gd name="T11" fmla="*/ 0 h 109"/>
                    <a:gd name="T12" fmla="*/ 41 w 109"/>
                    <a:gd name="T13" fmla="*/ 12 h 109"/>
                    <a:gd name="T14" fmla="*/ 33 w 109"/>
                    <a:gd name="T15" fmla="*/ 14 h 109"/>
                    <a:gd name="T16" fmla="*/ 14 w 109"/>
                    <a:gd name="T17" fmla="*/ 19 h 109"/>
                    <a:gd name="T18" fmla="*/ 15 w 109"/>
                    <a:gd name="T19" fmla="*/ 34 h 109"/>
                    <a:gd name="T20" fmla="*/ 10 w 109"/>
                    <a:gd name="T21" fmla="*/ 41 h 109"/>
                    <a:gd name="T22" fmla="*/ 0 w 109"/>
                    <a:gd name="T23" fmla="*/ 58 h 109"/>
                    <a:gd name="T24" fmla="*/ 12 w 109"/>
                    <a:gd name="T25" fmla="*/ 68 h 109"/>
                    <a:gd name="T26" fmla="*/ 14 w 109"/>
                    <a:gd name="T27" fmla="*/ 77 h 109"/>
                    <a:gd name="T28" fmla="*/ 18 w 109"/>
                    <a:gd name="T29" fmla="*/ 96 h 109"/>
                    <a:gd name="T30" fmla="*/ 34 w 109"/>
                    <a:gd name="T31" fmla="*/ 94 h 109"/>
                    <a:gd name="T32" fmla="*/ 41 w 109"/>
                    <a:gd name="T33" fmla="*/ 99 h 109"/>
                    <a:gd name="T34" fmla="*/ 58 w 109"/>
                    <a:gd name="T35" fmla="*/ 109 h 109"/>
                    <a:gd name="T36" fmla="*/ 68 w 109"/>
                    <a:gd name="T37" fmla="*/ 97 h 109"/>
                    <a:gd name="T38" fmla="*/ 77 w 109"/>
                    <a:gd name="T39" fmla="*/ 96 h 109"/>
                    <a:gd name="T40" fmla="*/ 96 w 109"/>
                    <a:gd name="T41" fmla="*/ 91 h 109"/>
                    <a:gd name="T42" fmla="*/ 94 w 109"/>
                    <a:gd name="T43" fmla="*/ 75 h 109"/>
                    <a:gd name="T44" fmla="*/ 99 w 109"/>
                    <a:gd name="T45" fmla="*/ 68 h 109"/>
                    <a:gd name="T46" fmla="*/ 109 w 109"/>
                    <a:gd name="T47" fmla="*/ 51 h 109"/>
                    <a:gd name="T48" fmla="*/ 103 w 109"/>
                    <a:gd name="T49" fmla="*/ 58 h 109"/>
                    <a:gd name="T50" fmla="*/ 94 w 109"/>
                    <a:gd name="T51" fmla="*/ 62 h 109"/>
                    <a:gd name="T52" fmla="*/ 87 w 109"/>
                    <a:gd name="T53" fmla="*/ 74 h 109"/>
                    <a:gd name="T54" fmla="*/ 91 w 109"/>
                    <a:gd name="T55" fmla="*/ 81 h 109"/>
                    <a:gd name="T56" fmla="*/ 86 w 109"/>
                    <a:gd name="T57" fmla="*/ 91 h 109"/>
                    <a:gd name="T58" fmla="*/ 78 w 109"/>
                    <a:gd name="T59" fmla="*/ 88 h 109"/>
                    <a:gd name="T60" fmla="*/ 64 w 109"/>
                    <a:gd name="T61" fmla="*/ 92 h 109"/>
                    <a:gd name="T62" fmla="*/ 62 w 109"/>
                    <a:gd name="T63" fmla="*/ 99 h 109"/>
                    <a:gd name="T64" fmla="*/ 51 w 109"/>
                    <a:gd name="T65" fmla="*/ 103 h 109"/>
                    <a:gd name="T66" fmla="*/ 48 w 109"/>
                    <a:gd name="T67" fmla="*/ 95 h 109"/>
                    <a:gd name="T68" fmla="*/ 35 w 109"/>
                    <a:gd name="T69" fmla="*/ 87 h 109"/>
                    <a:gd name="T70" fmla="*/ 28 w 109"/>
                    <a:gd name="T71" fmla="*/ 91 h 109"/>
                    <a:gd name="T72" fmla="*/ 18 w 109"/>
                    <a:gd name="T73" fmla="*/ 86 h 109"/>
                    <a:gd name="T74" fmla="*/ 21 w 109"/>
                    <a:gd name="T75" fmla="*/ 78 h 109"/>
                    <a:gd name="T76" fmla="*/ 18 w 109"/>
                    <a:gd name="T77" fmla="*/ 64 h 109"/>
                    <a:gd name="T78" fmla="*/ 10 w 109"/>
                    <a:gd name="T79" fmla="*/ 62 h 109"/>
                    <a:gd name="T80" fmla="*/ 6 w 109"/>
                    <a:gd name="T81" fmla="*/ 51 h 109"/>
                    <a:gd name="T82" fmla="*/ 15 w 109"/>
                    <a:gd name="T83" fmla="*/ 48 h 109"/>
                    <a:gd name="T84" fmla="*/ 22 w 109"/>
                    <a:gd name="T85" fmla="*/ 35 h 109"/>
                    <a:gd name="T86" fmla="*/ 18 w 109"/>
                    <a:gd name="T87" fmla="*/ 28 h 109"/>
                    <a:gd name="T88" fmla="*/ 23 w 109"/>
                    <a:gd name="T89" fmla="*/ 18 h 109"/>
                    <a:gd name="T90" fmla="*/ 31 w 109"/>
                    <a:gd name="T91" fmla="*/ 22 h 109"/>
                    <a:gd name="T92" fmla="*/ 45 w 109"/>
                    <a:gd name="T93" fmla="*/ 18 h 109"/>
                    <a:gd name="T94" fmla="*/ 48 w 109"/>
                    <a:gd name="T95" fmla="*/ 10 h 109"/>
                    <a:gd name="T96" fmla="*/ 58 w 109"/>
                    <a:gd name="T97" fmla="*/ 6 h 109"/>
                    <a:gd name="T98" fmla="*/ 62 w 109"/>
                    <a:gd name="T99" fmla="*/ 15 h 109"/>
                    <a:gd name="T100" fmla="*/ 74 w 109"/>
                    <a:gd name="T101" fmla="*/ 22 h 109"/>
                    <a:gd name="T102" fmla="*/ 81 w 109"/>
                    <a:gd name="T103" fmla="*/ 18 h 109"/>
                    <a:gd name="T104" fmla="*/ 91 w 109"/>
                    <a:gd name="T105" fmla="*/ 23 h 109"/>
                    <a:gd name="T106" fmla="*/ 88 w 109"/>
                    <a:gd name="T107" fmla="*/ 32 h 109"/>
                    <a:gd name="T108" fmla="*/ 91 w 109"/>
                    <a:gd name="T109" fmla="*/ 45 h 109"/>
                    <a:gd name="T110" fmla="*/ 99 w 109"/>
                    <a:gd name="T111" fmla="*/ 48 h 109"/>
                    <a:gd name="T112" fmla="*/ 103 w 109"/>
                    <a:gd name="T113" fmla="*/ 58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9" h="109">
                      <a:moveTo>
                        <a:pt x="99" y="41"/>
                      </a:moveTo>
                      <a:cubicBezTo>
                        <a:pt x="97" y="41"/>
                        <a:pt x="97" y="41"/>
                        <a:pt x="97" y="41"/>
                      </a:cubicBezTo>
                      <a:cubicBezTo>
                        <a:pt x="96" y="39"/>
                        <a:pt x="95" y="37"/>
                        <a:pt x="94" y="34"/>
                      </a:cubicBezTo>
                      <a:cubicBezTo>
                        <a:pt x="96" y="33"/>
                        <a:pt x="96" y="33"/>
                        <a:pt x="96" y="33"/>
                      </a:cubicBezTo>
                      <a:cubicBezTo>
                        <a:pt x="100" y="29"/>
                        <a:pt x="100" y="22"/>
                        <a:pt x="96" y="19"/>
                      </a:cubicBezTo>
                      <a:cubicBezTo>
                        <a:pt x="91" y="14"/>
                        <a:pt x="91" y="14"/>
                        <a:pt x="91" y="14"/>
                      </a:cubicBezTo>
                      <a:cubicBezTo>
                        <a:pt x="87" y="10"/>
                        <a:pt x="81" y="10"/>
                        <a:pt x="77" y="14"/>
                      </a:cubicBezTo>
                      <a:cubicBezTo>
                        <a:pt x="75" y="15"/>
                        <a:pt x="75" y="15"/>
                        <a:pt x="75" y="15"/>
                      </a:cubicBezTo>
                      <a:cubicBezTo>
                        <a:pt x="73" y="14"/>
                        <a:pt x="70" y="13"/>
                        <a:pt x="68" y="12"/>
                      </a:cubicBezTo>
                      <a:cubicBezTo>
                        <a:pt x="68" y="10"/>
                        <a:pt x="68" y="10"/>
                        <a:pt x="68" y="10"/>
                      </a:cubicBezTo>
                      <a:cubicBezTo>
                        <a:pt x="68" y="5"/>
                        <a:pt x="64" y="0"/>
                        <a:pt x="58" y="0"/>
                      </a:cubicBezTo>
                      <a:cubicBezTo>
                        <a:pt x="51" y="0"/>
                        <a:pt x="51" y="0"/>
                        <a:pt x="51" y="0"/>
                      </a:cubicBezTo>
                      <a:cubicBezTo>
                        <a:pt x="46" y="0"/>
                        <a:pt x="41" y="5"/>
                        <a:pt x="41" y="10"/>
                      </a:cubicBezTo>
                      <a:cubicBezTo>
                        <a:pt x="41" y="12"/>
                        <a:pt x="41" y="12"/>
                        <a:pt x="41" y="12"/>
                      </a:cubicBezTo>
                      <a:cubicBezTo>
                        <a:pt x="39" y="13"/>
                        <a:pt x="36" y="14"/>
                        <a:pt x="34" y="15"/>
                      </a:cubicBezTo>
                      <a:cubicBezTo>
                        <a:pt x="33" y="14"/>
                        <a:pt x="33" y="14"/>
                        <a:pt x="33" y="14"/>
                      </a:cubicBezTo>
                      <a:cubicBezTo>
                        <a:pt x="29" y="10"/>
                        <a:pt x="22" y="10"/>
                        <a:pt x="18" y="14"/>
                      </a:cubicBezTo>
                      <a:cubicBezTo>
                        <a:pt x="14" y="19"/>
                        <a:pt x="14" y="19"/>
                        <a:pt x="14" y="19"/>
                      </a:cubicBezTo>
                      <a:cubicBezTo>
                        <a:pt x="10" y="22"/>
                        <a:pt x="10" y="29"/>
                        <a:pt x="14" y="33"/>
                      </a:cubicBezTo>
                      <a:cubicBezTo>
                        <a:pt x="15" y="34"/>
                        <a:pt x="15" y="34"/>
                        <a:pt x="15" y="34"/>
                      </a:cubicBezTo>
                      <a:cubicBezTo>
                        <a:pt x="14" y="37"/>
                        <a:pt x="13" y="39"/>
                        <a:pt x="12" y="41"/>
                      </a:cubicBezTo>
                      <a:cubicBezTo>
                        <a:pt x="10" y="41"/>
                        <a:pt x="10" y="41"/>
                        <a:pt x="10" y="41"/>
                      </a:cubicBezTo>
                      <a:cubicBezTo>
                        <a:pt x="4" y="41"/>
                        <a:pt x="0" y="46"/>
                        <a:pt x="0" y="51"/>
                      </a:cubicBezTo>
                      <a:cubicBezTo>
                        <a:pt x="0" y="58"/>
                        <a:pt x="0" y="58"/>
                        <a:pt x="0" y="58"/>
                      </a:cubicBezTo>
                      <a:cubicBezTo>
                        <a:pt x="0" y="64"/>
                        <a:pt x="4" y="68"/>
                        <a:pt x="10" y="68"/>
                      </a:cubicBezTo>
                      <a:cubicBezTo>
                        <a:pt x="12" y="68"/>
                        <a:pt x="12" y="68"/>
                        <a:pt x="12" y="68"/>
                      </a:cubicBezTo>
                      <a:cubicBezTo>
                        <a:pt x="13" y="71"/>
                        <a:pt x="14" y="73"/>
                        <a:pt x="15" y="75"/>
                      </a:cubicBezTo>
                      <a:cubicBezTo>
                        <a:pt x="14" y="77"/>
                        <a:pt x="14" y="77"/>
                        <a:pt x="14" y="77"/>
                      </a:cubicBezTo>
                      <a:cubicBezTo>
                        <a:pt x="10" y="81"/>
                        <a:pt x="10" y="87"/>
                        <a:pt x="14" y="91"/>
                      </a:cubicBezTo>
                      <a:cubicBezTo>
                        <a:pt x="18" y="96"/>
                        <a:pt x="18" y="96"/>
                        <a:pt x="18" y="96"/>
                      </a:cubicBezTo>
                      <a:cubicBezTo>
                        <a:pt x="22" y="100"/>
                        <a:pt x="29" y="100"/>
                        <a:pt x="33" y="96"/>
                      </a:cubicBezTo>
                      <a:cubicBezTo>
                        <a:pt x="34" y="94"/>
                        <a:pt x="34" y="94"/>
                        <a:pt x="34" y="94"/>
                      </a:cubicBezTo>
                      <a:cubicBezTo>
                        <a:pt x="36" y="95"/>
                        <a:pt x="39" y="96"/>
                        <a:pt x="41" y="97"/>
                      </a:cubicBezTo>
                      <a:cubicBezTo>
                        <a:pt x="41" y="99"/>
                        <a:pt x="41" y="99"/>
                        <a:pt x="41" y="99"/>
                      </a:cubicBezTo>
                      <a:cubicBezTo>
                        <a:pt x="41" y="105"/>
                        <a:pt x="46" y="109"/>
                        <a:pt x="51" y="109"/>
                      </a:cubicBezTo>
                      <a:cubicBezTo>
                        <a:pt x="58" y="109"/>
                        <a:pt x="58" y="109"/>
                        <a:pt x="58" y="109"/>
                      </a:cubicBezTo>
                      <a:cubicBezTo>
                        <a:pt x="64" y="109"/>
                        <a:pt x="68" y="105"/>
                        <a:pt x="68" y="99"/>
                      </a:cubicBezTo>
                      <a:cubicBezTo>
                        <a:pt x="68" y="97"/>
                        <a:pt x="68" y="97"/>
                        <a:pt x="68" y="97"/>
                      </a:cubicBezTo>
                      <a:cubicBezTo>
                        <a:pt x="70" y="96"/>
                        <a:pt x="73" y="95"/>
                        <a:pt x="75" y="94"/>
                      </a:cubicBezTo>
                      <a:cubicBezTo>
                        <a:pt x="77" y="96"/>
                        <a:pt x="77" y="96"/>
                        <a:pt x="77" y="96"/>
                      </a:cubicBezTo>
                      <a:cubicBezTo>
                        <a:pt x="81" y="100"/>
                        <a:pt x="87" y="100"/>
                        <a:pt x="91" y="96"/>
                      </a:cubicBezTo>
                      <a:cubicBezTo>
                        <a:pt x="96" y="91"/>
                        <a:pt x="96" y="91"/>
                        <a:pt x="96" y="91"/>
                      </a:cubicBezTo>
                      <a:cubicBezTo>
                        <a:pt x="100" y="87"/>
                        <a:pt x="100" y="81"/>
                        <a:pt x="96" y="77"/>
                      </a:cubicBezTo>
                      <a:cubicBezTo>
                        <a:pt x="94" y="75"/>
                        <a:pt x="94" y="75"/>
                        <a:pt x="94" y="75"/>
                      </a:cubicBezTo>
                      <a:cubicBezTo>
                        <a:pt x="95" y="73"/>
                        <a:pt x="96" y="71"/>
                        <a:pt x="97" y="68"/>
                      </a:cubicBezTo>
                      <a:cubicBezTo>
                        <a:pt x="99" y="68"/>
                        <a:pt x="99" y="68"/>
                        <a:pt x="99" y="68"/>
                      </a:cubicBezTo>
                      <a:cubicBezTo>
                        <a:pt x="105" y="68"/>
                        <a:pt x="109" y="64"/>
                        <a:pt x="109" y="58"/>
                      </a:cubicBezTo>
                      <a:cubicBezTo>
                        <a:pt x="109" y="51"/>
                        <a:pt x="109" y="51"/>
                        <a:pt x="109" y="51"/>
                      </a:cubicBezTo>
                      <a:cubicBezTo>
                        <a:pt x="109" y="46"/>
                        <a:pt x="105" y="41"/>
                        <a:pt x="99" y="41"/>
                      </a:cubicBezTo>
                      <a:close/>
                      <a:moveTo>
                        <a:pt x="103" y="58"/>
                      </a:moveTo>
                      <a:cubicBezTo>
                        <a:pt x="103" y="60"/>
                        <a:pt x="101" y="62"/>
                        <a:pt x="99" y="62"/>
                      </a:cubicBezTo>
                      <a:cubicBezTo>
                        <a:pt x="94" y="62"/>
                        <a:pt x="94" y="62"/>
                        <a:pt x="94" y="62"/>
                      </a:cubicBezTo>
                      <a:cubicBezTo>
                        <a:pt x="93" y="62"/>
                        <a:pt x="92" y="63"/>
                        <a:pt x="91" y="64"/>
                      </a:cubicBezTo>
                      <a:cubicBezTo>
                        <a:pt x="90" y="68"/>
                        <a:pt x="89" y="71"/>
                        <a:pt x="87" y="74"/>
                      </a:cubicBezTo>
                      <a:cubicBezTo>
                        <a:pt x="87" y="75"/>
                        <a:pt x="87" y="77"/>
                        <a:pt x="88" y="78"/>
                      </a:cubicBezTo>
                      <a:cubicBezTo>
                        <a:pt x="91" y="81"/>
                        <a:pt x="91" y="81"/>
                        <a:pt x="91" y="81"/>
                      </a:cubicBezTo>
                      <a:cubicBezTo>
                        <a:pt x="93" y="83"/>
                        <a:pt x="93" y="85"/>
                        <a:pt x="91" y="86"/>
                      </a:cubicBezTo>
                      <a:cubicBezTo>
                        <a:pt x="86" y="91"/>
                        <a:pt x="86" y="91"/>
                        <a:pt x="86" y="91"/>
                      </a:cubicBezTo>
                      <a:cubicBezTo>
                        <a:pt x="85" y="93"/>
                        <a:pt x="83" y="93"/>
                        <a:pt x="81" y="91"/>
                      </a:cubicBezTo>
                      <a:cubicBezTo>
                        <a:pt x="78" y="88"/>
                        <a:pt x="78" y="88"/>
                        <a:pt x="78" y="88"/>
                      </a:cubicBezTo>
                      <a:cubicBezTo>
                        <a:pt x="77" y="87"/>
                        <a:pt x="75" y="87"/>
                        <a:pt x="74" y="87"/>
                      </a:cubicBezTo>
                      <a:cubicBezTo>
                        <a:pt x="71" y="89"/>
                        <a:pt x="68" y="91"/>
                        <a:pt x="64" y="92"/>
                      </a:cubicBezTo>
                      <a:cubicBezTo>
                        <a:pt x="63" y="92"/>
                        <a:pt x="62" y="93"/>
                        <a:pt x="62" y="95"/>
                      </a:cubicBezTo>
                      <a:cubicBezTo>
                        <a:pt x="62" y="99"/>
                        <a:pt x="62" y="99"/>
                        <a:pt x="62" y="99"/>
                      </a:cubicBezTo>
                      <a:cubicBezTo>
                        <a:pt x="62" y="101"/>
                        <a:pt x="60" y="103"/>
                        <a:pt x="58" y="103"/>
                      </a:cubicBezTo>
                      <a:cubicBezTo>
                        <a:pt x="51" y="103"/>
                        <a:pt x="51" y="103"/>
                        <a:pt x="51" y="103"/>
                      </a:cubicBezTo>
                      <a:cubicBezTo>
                        <a:pt x="49" y="103"/>
                        <a:pt x="48" y="101"/>
                        <a:pt x="48" y="99"/>
                      </a:cubicBezTo>
                      <a:cubicBezTo>
                        <a:pt x="48" y="95"/>
                        <a:pt x="48" y="95"/>
                        <a:pt x="48" y="95"/>
                      </a:cubicBezTo>
                      <a:cubicBezTo>
                        <a:pt x="48" y="93"/>
                        <a:pt x="47" y="92"/>
                        <a:pt x="45" y="92"/>
                      </a:cubicBezTo>
                      <a:cubicBezTo>
                        <a:pt x="42" y="91"/>
                        <a:pt x="38" y="89"/>
                        <a:pt x="35" y="87"/>
                      </a:cubicBezTo>
                      <a:cubicBezTo>
                        <a:pt x="34" y="87"/>
                        <a:pt x="32" y="87"/>
                        <a:pt x="31" y="88"/>
                      </a:cubicBezTo>
                      <a:cubicBezTo>
                        <a:pt x="28" y="91"/>
                        <a:pt x="28" y="91"/>
                        <a:pt x="28" y="91"/>
                      </a:cubicBezTo>
                      <a:cubicBezTo>
                        <a:pt x="27" y="93"/>
                        <a:pt x="24" y="93"/>
                        <a:pt x="23" y="91"/>
                      </a:cubicBezTo>
                      <a:cubicBezTo>
                        <a:pt x="18" y="86"/>
                        <a:pt x="18" y="86"/>
                        <a:pt x="18" y="86"/>
                      </a:cubicBezTo>
                      <a:cubicBezTo>
                        <a:pt x="17" y="85"/>
                        <a:pt x="17" y="83"/>
                        <a:pt x="18" y="81"/>
                      </a:cubicBezTo>
                      <a:cubicBezTo>
                        <a:pt x="21" y="78"/>
                        <a:pt x="21" y="78"/>
                        <a:pt x="21" y="78"/>
                      </a:cubicBezTo>
                      <a:cubicBezTo>
                        <a:pt x="22" y="77"/>
                        <a:pt x="23" y="75"/>
                        <a:pt x="22" y="74"/>
                      </a:cubicBezTo>
                      <a:cubicBezTo>
                        <a:pt x="20" y="71"/>
                        <a:pt x="19" y="68"/>
                        <a:pt x="18" y="64"/>
                      </a:cubicBezTo>
                      <a:cubicBezTo>
                        <a:pt x="17" y="63"/>
                        <a:pt x="16" y="62"/>
                        <a:pt x="15" y="62"/>
                      </a:cubicBezTo>
                      <a:cubicBezTo>
                        <a:pt x="10" y="62"/>
                        <a:pt x="10" y="62"/>
                        <a:pt x="10" y="62"/>
                      </a:cubicBezTo>
                      <a:cubicBezTo>
                        <a:pt x="8" y="62"/>
                        <a:pt x="6" y="60"/>
                        <a:pt x="6" y="58"/>
                      </a:cubicBezTo>
                      <a:cubicBezTo>
                        <a:pt x="6" y="51"/>
                        <a:pt x="6" y="51"/>
                        <a:pt x="6" y="51"/>
                      </a:cubicBezTo>
                      <a:cubicBezTo>
                        <a:pt x="6" y="49"/>
                        <a:pt x="8" y="48"/>
                        <a:pt x="10" y="48"/>
                      </a:cubicBezTo>
                      <a:cubicBezTo>
                        <a:pt x="15" y="48"/>
                        <a:pt x="15" y="48"/>
                        <a:pt x="15" y="48"/>
                      </a:cubicBezTo>
                      <a:cubicBezTo>
                        <a:pt x="16" y="48"/>
                        <a:pt x="17" y="47"/>
                        <a:pt x="18" y="45"/>
                      </a:cubicBezTo>
                      <a:cubicBezTo>
                        <a:pt x="19" y="42"/>
                        <a:pt x="20" y="39"/>
                        <a:pt x="22" y="35"/>
                      </a:cubicBezTo>
                      <a:cubicBezTo>
                        <a:pt x="23" y="34"/>
                        <a:pt x="22" y="33"/>
                        <a:pt x="21" y="32"/>
                      </a:cubicBezTo>
                      <a:cubicBezTo>
                        <a:pt x="18" y="28"/>
                        <a:pt x="18" y="28"/>
                        <a:pt x="18" y="28"/>
                      </a:cubicBezTo>
                      <a:cubicBezTo>
                        <a:pt x="17" y="27"/>
                        <a:pt x="17" y="24"/>
                        <a:pt x="18" y="23"/>
                      </a:cubicBezTo>
                      <a:cubicBezTo>
                        <a:pt x="23" y="18"/>
                        <a:pt x="23" y="18"/>
                        <a:pt x="23" y="18"/>
                      </a:cubicBezTo>
                      <a:cubicBezTo>
                        <a:pt x="24" y="17"/>
                        <a:pt x="27" y="17"/>
                        <a:pt x="28" y="18"/>
                      </a:cubicBezTo>
                      <a:cubicBezTo>
                        <a:pt x="31" y="22"/>
                        <a:pt x="31" y="22"/>
                        <a:pt x="31" y="22"/>
                      </a:cubicBezTo>
                      <a:cubicBezTo>
                        <a:pt x="32" y="23"/>
                        <a:pt x="34" y="23"/>
                        <a:pt x="35" y="22"/>
                      </a:cubicBezTo>
                      <a:cubicBezTo>
                        <a:pt x="38" y="20"/>
                        <a:pt x="42" y="19"/>
                        <a:pt x="45" y="18"/>
                      </a:cubicBezTo>
                      <a:cubicBezTo>
                        <a:pt x="47" y="18"/>
                        <a:pt x="48" y="16"/>
                        <a:pt x="48" y="15"/>
                      </a:cubicBezTo>
                      <a:cubicBezTo>
                        <a:pt x="48" y="10"/>
                        <a:pt x="48" y="10"/>
                        <a:pt x="48" y="10"/>
                      </a:cubicBezTo>
                      <a:cubicBezTo>
                        <a:pt x="48" y="8"/>
                        <a:pt x="49" y="6"/>
                        <a:pt x="51" y="6"/>
                      </a:cubicBezTo>
                      <a:cubicBezTo>
                        <a:pt x="58" y="6"/>
                        <a:pt x="58" y="6"/>
                        <a:pt x="58" y="6"/>
                      </a:cubicBezTo>
                      <a:cubicBezTo>
                        <a:pt x="60" y="6"/>
                        <a:pt x="62" y="8"/>
                        <a:pt x="62" y="10"/>
                      </a:cubicBezTo>
                      <a:cubicBezTo>
                        <a:pt x="62" y="15"/>
                        <a:pt x="62" y="15"/>
                        <a:pt x="62" y="15"/>
                      </a:cubicBezTo>
                      <a:cubicBezTo>
                        <a:pt x="62" y="16"/>
                        <a:pt x="63" y="18"/>
                        <a:pt x="64" y="18"/>
                      </a:cubicBezTo>
                      <a:cubicBezTo>
                        <a:pt x="68" y="19"/>
                        <a:pt x="71" y="20"/>
                        <a:pt x="74" y="22"/>
                      </a:cubicBezTo>
                      <a:cubicBezTo>
                        <a:pt x="75" y="23"/>
                        <a:pt x="77" y="23"/>
                        <a:pt x="78" y="22"/>
                      </a:cubicBezTo>
                      <a:cubicBezTo>
                        <a:pt x="81" y="18"/>
                        <a:pt x="81" y="18"/>
                        <a:pt x="81" y="18"/>
                      </a:cubicBezTo>
                      <a:cubicBezTo>
                        <a:pt x="83" y="17"/>
                        <a:pt x="85" y="17"/>
                        <a:pt x="86" y="18"/>
                      </a:cubicBezTo>
                      <a:cubicBezTo>
                        <a:pt x="91" y="23"/>
                        <a:pt x="91" y="23"/>
                        <a:pt x="91" y="23"/>
                      </a:cubicBezTo>
                      <a:cubicBezTo>
                        <a:pt x="93" y="24"/>
                        <a:pt x="93" y="27"/>
                        <a:pt x="91" y="28"/>
                      </a:cubicBezTo>
                      <a:cubicBezTo>
                        <a:pt x="88" y="32"/>
                        <a:pt x="88" y="32"/>
                        <a:pt x="88" y="32"/>
                      </a:cubicBezTo>
                      <a:cubicBezTo>
                        <a:pt x="87" y="33"/>
                        <a:pt x="87" y="34"/>
                        <a:pt x="87" y="35"/>
                      </a:cubicBezTo>
                      <a:cubicBezTo>
                        <a:pt x="89" y="39"/>
                        <a:pt x="90" y="42"/>
                        <a:pt x="91" y="45"/>
                      </a:cubicBezTo>
                      <a:cubicBezTo>
                        <a:pt x="92" y="47"/>
                        <a:pt x="93" y="48"/>
                        <a:pt x="94" y="48"/>
                      </a:cubicBezTo>
                      <a:cubicBezTo>
                        <a:pt x="99" y="48"/>
                        <a:pt x="99" y="48"/>
                        <a:pt x="99" y="48"/>
                      </a:cubicBezTo>
                      <a:cubicBezTo>
                        <a:pt x="101" y="48"/>
                        <a:pt x="103" y="49"/>
                        <a:pt x="103" y="51"/>
                      </a:cubicBezTo>
                      <a:lnTo>
                        <a:pt x="103" y="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49" name="Freeform 10">
                  <a:extLst>
                    <a:ext uri="{FF2B5EF4-FFF2-40B4-BE49-F238E27FC236}">
                      <a16:creationId xmlns:a16="http://schemas.microsoft.com/office/drawing/2014/main" id="{C2255B66-84E4-4BD1-010A-CC49FEAA6AAA}"/>
                    </a:ext>
                  </a:extLst>
                </p:cNvPr>
                <p:cNvSpPr>
                  <a:spLocks noEditPoints="1"/>
                </p:cNvSpPr>
                <p:nvPr/>
              </p:nvSpPr>
              <p:spPr bwMode="auto">
                <a:xfrm>
                  <a:off x="7943" y="2606"/>
                  <a:ext cx="112" cy="115"/>
                </a:xfrm>
                <a:custGeom>
                  <a:avLst/>
                  <a:gdLst>
                    <a:gd name="T0" fmla="*/ 24 w 47"/>
                    <a:gd name="T1" fmla="*/ 0 h 48"/>
                    <a:gd name="T2" fmla="*/ 0 w 47"/>
                    <a:gd name="T3" fmla="*/ 24 h 48"/>
                    <a:gd name="T4" fmla="*/ 24 w 47"/>
                    <a:gd name="T5" fmla="*/ 48 h 48"/>
                    <a:gd name="T6" fmla="*/ 47 w 47"/>
                    <a:gd name="T7" fmla="*/ 24 h 48"/>
                    <a:gd name="T8" fmla="*/ 24 w 47"/>
                    <a:gd name="T9" fmla="*/ 0 h 48"/>
                    <a:gd name="T10" fmla="*/ 24 w 47"/>
                    <a:gd name="T11" fmla="*/ 41 h 48"/>
                    <a:gd name="T12" fmla="*/ 6 w 47"/>
                    <a:gd name="T13" fmla="*/ 24 h 48"/>
                    <a:gd name="T14" fmla="*/ 24 w 47"/>
                    <a:gd name="T15" fmla="*/ 6 h 48"/>
                    <a:gd name="T16" fmla="*/ 41 w 47"/>
                    <a:gd name="T17" fmla="*/ 24 h 48"/>
                    <a:gd name="T18" fmla="*/ 24 w 47"/>
                    <a:gd name="T19" fmla="*/ 41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 h="48">
                      <a:moveTo>
                        <a:pt x="24" y="0"/>
                      </a:moveTo>
                      <a:cubicBezTo>
                        <a:pt x="10" y="0"/>
                        <a:pt x="0" y="11"/>
                        <a:pt x="0" y="24"/>
                      </a:cubicBezTo>
                      <a:cubicBezTo>
                        <a:pt x="0" y="37"/>
                        <a:pt x="10" y="48"/>
                        <a:pt x="24" y="48"/>
                      </a:cubicBezTo>
                      <a:cubicBezTo>
                        <a:pt x="37" y="48"/>
                        <a:pt x="47" y="37"/>
                        <a:pt x="47" y="24"/>
                      </a:cubicBezTo>
                      <a:cubicBezTo>
                        <a:pt x="47" y="11"/>
                        <a:pt x="37" y="0"/>
                        <a:pt x="24" y="0"/>
                      </a:cubicBezTo>
                      <a:close/>
                      <a:moveTo>
                        <a:pt x="24" y="41"/>
                      </a:moveTo>
                      <a:cubicBezTo>
                        <a:pt x="14" y="41"/>
                        <a:pt x="6" y="33"/>
                        <a:pt x="6" y="24"/>
                      </a:cubicBezTo>
                      <a:cubicBezTo>
                        <a:pt x="6" y="14"/>
                        <a:pt x="14" y="6"/>
                        <a:pt x="24" y="6"/>
                      </a:cubicBezTo>
                      <a:cubicBezTo>
                        <a:pt x="33" y="6"/>
                        <a:pt x="41" y="14"/>
                        <a:pt x="41" y="24"/>
                      </a:cubicBezTo>
                      <a:cubicBezTo>
                        <a:pt x="41" y="33"/>
                        <a:pt x="33" y="41"/>
                        <a:pt x="24"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523" name="Group 522">
                <a:extLst>
                  <a:ext uri="{FF2B5EF4-FFF2-40B4-BE49-F238E27FC236}">
                    <a16:creationId xmlns:a16="http://schemas.microsoft.com/office/drawing/2014/main" id="{7F7E48C9-BDCD-3CCB-97F4-16EBAA0EE831}"/>
                  </a:ext>
                </a:extLst>
              </p:cNvPr>
              <p:cNvGrpSpPr/>
              <p:nvPr/>
            </p:nvGrpSpPr>
            <p:grpSpPr>
              <a:xfrm>
                <a:off x="3933906" y="4349605"/>
                <a:ext cx="2418309" cy="472040"/>
                <a:chOff x="3544322" y="4625530"/>
                <a:chExt cx="2418309" cy="472040"/>
              </a:xfrm>
            </p:grpSpPr>
            <p:pic>
              <p:nvPicPr>
                <p:cNvPr id="450" name="Graphic 449">
                  <a:extLst>
                    <a:ext uri="{FF2B5EF4-FFF2-40B4-BE49-F238E27FC236}">
                      <a16:creationId xmlns:a16="http://schemas.microsoft.com/office/drawing/2014/main" id="{A2F8F578-435C-2E68-6572-4AAEF80529B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544322" y="4674384"/>
                  <a:ext cx="472040" cy="410676"/>
                </a:xfrm>
                <a:prstGeom prst="rect">
                  <a:avLst/>
                </a:prstGeom>
              </p:spPr>
            </p:pic>
            <p:sp>
              <p:nvSpPr>
                <p:cNvPr id="453" name="Freeform 9">
                  <a:extLst>
                    <a:ext uri="{FF2B5EF4-FFF2-40B4-BE49-F238E27FC236}">
                      <a16:creationId xmlns:a16="http://schemas.microsoft.com/office/drawing/2014/main" id="{CF31FFB1-27BE-F633-CEED-8D8FB95F3BED}"/>
                    </a:ext>
                  </a:extLst>
                </p:cNvPr>
                <p:cNvSpPr>
                  <a:spLocks noEditPoints="1"/>
                </p:cNvSpPr>
                <p:nvPr/>
              </p:nvSpPr>
              <p:spPr bwMode="auto">
                <a:xfrm>
                  <a:off x="4182964" y="4659519"/>
                  <a:ext cx="472040" cy="432036"/>
                </a:xfrm>
                <a:custGeom>
                  <a:avLst/>
                  <a:gdLst>
                    <a:gd name="T0" fmla="*/ 236 w 247"/>
                    <a:gd name="T1" fmla="*/ 55 h 225"/>
                    <a:gd name="T2" fmla="*/ 190 w 247"/>
                    <a:gd name="T3" fmla="*/ 19 h 225"/>
                    <a:gd name="T4" fmla="*/ 137 w 247"/>
                    <a:gd name="T5" fmla="*/ 6 h 225"/>
                    <a:gd name="T6" fmla="*/ 83 w 247"/>
                    <a:gd name="T7" fmla="*/ 3 h 225"/>
                    <a:gd name="T8" fmla="*/ 11 w 247"/>
                    <a:gd name="T9" fmla="*/ 57 h 225"/>
                    <a:gd name="T10" fmla="*/ 13 w 247"/>
                    <a:gd name="T11" fmla="*/ 174 h 225"/>
                    <a:gd name="T12" fmla="*/ 47 w 247"/>
                    <a:gd name="T13" fmla="*/ 188 h 225"/>
                    <a:gd name="T14" fmla="*/ 20 w 247"/>
                    <a:gd name="T15" fmla="*/ 215 h 225"/>
                    <a:gd name="T16" fmla="*/ 227 w 247"/>
                    <a:gd name="T17" fmla="*/ 225 h 225"/>
                    <a:gd name="T18" fmla="*/ 174 w 247"/>
                    <a:gd name="T19" fmla="*/ 215 h 225"/>
                    <a:gd name="T20" fmla="*/ 219 w 247"/>
                    <a:gd name="T21" fmla="*/ 188 h 225"/>
                    <a:gd name="T22" fmla="*/ 247 w 247"/>
                    <a:gd name="T23" fmla="*/ 72 h 225"/>
                    <a:gd name="T24" fmla="*/ 49 w 247"/>
                    <a:gd name="T25" fmla="*/ 32 h 225"/>
                    <a:gd name="T26" fmla="*/ 62 w 247"/>
                    <a:gd name="T27" fmla="*/ 29 h 225"/>
                    <a:gd name="T28" fmla="*/ 95 w 247"/>
                    <a:gd name="T29" fmla="*/ 16 h 225"/>
                    <a:gd name="T30" fmla="*/ 135 w 247"/>
                    <a:gd name="T31" fmla="*/ 16 h 225"/>
                    <a:gd name="T32" fmla="*/ 156 w 247"/>
                    <a:gd name="T33" fmla="*/ 11 h 225"/>
                    <a:gd name="T34" fmla="*/ 189 w 247"/>
                    <a:gd name="T35" fmla="*/ 30 h 225"/>
                    <a:gd name="T36" fmla="*/ 226 w 247"/>
                    <a:gd name="T37" fmla="*/ 55 h 225"/>
                    <a:gd name="T38" fmla="*/ 21 w 247"/>
                    <a:gd name="T39" fmla="*/ 57 h 225"/>
                    <a:gd name="T40" fmla="*/ 57 w 247"/>
                    <a:gd name="T41" fmla="*/ 182 h 225"/>
                    <a:gd name="T42" fmla="*/ 105 w 247"/>
                    <a:gd name="T43" fmla="*/ 182 h 225"/>
                    <a:gd name="T44" fmla="*/ 57 w 247"/>
                    <a:gd name="T45" fmla="*/ 182 h 225"/>
                    <a:gd name="T46" fmla="*/ 115 w 247"/>
                    <a:gd name="T47" fmla="*/ 188 h 225"/>
                    <a:gd name="T48" fmla="*/ 157 w 247"/>
                    <a:gd name="T49" fmla="*/ 215 h 225"/>
                    <a:gd name="T50" fmla="*/ 166 w 247"/>
                    <a:gd name="T51" fmla="*/ 206 h 225"/>
                    <a:gd name="T52" fmla="*/ 166 w 247"/>
                    <a:gd name="T53" fmla="*/ 157 h 225"/>
                    <a:gd name="T54" fmla="*/ 166 w 247"/>
                    <a:gd name="T55" fmla="*/ 206 h 225"/>
                    <a:gd name="T56" fmla="*/ 219 w 247"/>
                    <a:gd name="T57" fmla="*/ 178 h 225"/>
                    <a:gd name="T58" fmla="*/ 166 w 247"/>
                    <a:gd name="T59" fmla="*/ 147 h 225"/>
                    <a:gd name="T60" fmla="*/ 115 w 247"/>
                    <a:gd name="T61" fmla="*/ 178 h 225"/>
                    <a:gd name="T62" fmla="*/ 47 w 247"/>
                    <a:gd name="T63" fmla="*/ 178 h 225"/>
                    <a:gd name="T64" fmla="*/ 23 w 247"/>
                    <a:gd name="T65" fmla="*/ 174 h 225"/>
                    <a:gd name="T66" fmla="*/ 15 w 247"/>
                    <a:gd name="T67" fmla="*/ 67 h 225"/>
                    <a:gd name="T68" fmla="*/ 237 w 247"/>
                    <a:gd name="T69" fmla="*/ 71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47" h="225">
                      <a:moveTo>
                        <a:pt x="236" y="57"/>
                      </a:moveTo>
                      <a:cubicBezTo>
                        <a:pt x="236" y="57"/>
                        <a:pt x="236" y="56"/>
                        <a:pt x="236" y="55"/>
                      </a:cubicBezTo>
                      <a:cubicBezTo>
                        <a:pt x="236" y="34"/>
                        <a:pt x="219" y="18"/>
                        <a:pt x="199" y="18"/>
                      </a:cubicBezTo>
                      <a:cubicBezTo>
                        <a:pt x="196" y="18"/>
                        <a:pt x="193" y="18"/>
                        <a:pt x="190" y="19"/>
                      </a:cubicBezTo>
                      <a:cubicBezTo>
                        <a:pt x="182" y="8"/>
                        <a:pt x="170" y="1"/>
                        <a:pt x="156" y="1"/>
                      </a:cubicBezTo>
                      <a:cubicBezTo>
                        <a:pt x="150" y="1"/>
                        <a:pt x="143" y="3"/>
                        <a:pt x="137" y="6"/>
                      </a:cubicBezTo>
                      <a:cubicBezTo>
                        <a:pt x="125" y="0"/>
                        <a:pt x="110" y="0"/>
                        <a:pt x="97" y="6"/>
                      </a:cubicBezTo>
                      <a:cubicBezTo>
                        <a:pt x="93" y="4"/>
                        <a:pt x="88" y="3"/>
                        <a:pt x="83" y="3"/>
                      </a:cubicBezTo>
                      <a:cubicBezTo>
                        <a:pt x="70" y="3"/>
                        <a:pt x="59" y="10"/>
                        <a:pt x="54" y="22"/>
                      </a:cubicBezTo>
                      <a:cubicBezTo>
                        <a:pt x="31" y="19"/>
                        <a:pt x="12" y="36"/>
                        <a:pt x="11" y="57"/>
                      </a:cubicBezTo>
                      <a:cubicBezTo>
                        <a:pt x="5" y="59"/>
                        <a:pt x="0" y="65"/>
                        <a:pt x="0" y="72"/>
                      </a:cubicBezTo>
                      <a:cubicBezTo>
                        <a:pt x="13" y="174"/>
                        <a:pt x="13" y="174"/>
                        <a:pt x="13" y="174"/>
                      </a:cubicBezTo>
                      <a:cubicBezTo>
                        <a:pt x="13" y="182"/>
                        <a:pt x="20" y="188"/>
                        <a:pt x="28" y="188"/>
                      </a:cubicBezTo>
                      <a:cubicBezTo>
                        <a:pt x="47" y="188"/>
                        <a:pt x="47" y="188"/>
                        <a:pt x="47" y="188"/>
                      </a:cubicBezTo>
                      <a:cubicBezTo>
                        <a:pt x="50" y="201"/>
                        <a:pt x="60" y="212"/>
                        <a:pt x="72" y="215"/>
                      </a:cubicBezTo>
                      <a:cubicBezTo>
                        <a:pt x="20" y="215"/>
                        <a:pt x="20" y="215"/>
                        <a:pt x="20" y="215"/>
                      </a:cubicBezTo>
                      <a:cubicBezTo>
                        <a:pt x="20" y="225"/>
                        <a:pt x="20" y="225"/>
                        <a:pt x="20" y="225"/>
                      </a:cubicBezTo>
                      <a:cubicBezTo>
                        <a:pt x="227" y="225"/>
                        <a:pt x="227" y="225"/>
                        <a:pt x="227" y="225"/>
                      </a:cubicBezTo>
                      <a:cubicBezTo>
                        <a:pt x="227" y="215"/>
                        <a:pt x="227" y="215"/>
                        <a:pt x="227" y="215"/>
                      </a:cubicBezTo>
                      <a:cubicBezTo>
                        <a:pt x="174" y="215"/>
                        <a:pt x="174" y="215"/>
                        <a:pt x="174" y="215"/>
                      </a:cubicBezTo>
                      <a:cubicBezTo>
                        <a:pt x="187" y="212"/>
                        <a:pt x="197" y="201"/>
                        <a:pt x="199" y="188"/>
                      </a:cubicBezTo>
                      <a:cubicBezTo>
                        <a:pt x="219" y="188"/>
                        <a:pt x="219" y="188"/>
                        <a:pt x="219" y="188"/>
                      </a:cubicBezTo>
                      <a:cubicBezTo>
                        <a:pt x="227" y="188"/>
                        <a:pt x="234" y="182"/>
                        <a:pt x="234" y="174"/>
                      </a:cubicBezTo>
                      <a:cubicBezTo>
                        <a:pt x="247" y="72"/>
                        <a:pt x="247" y="72"/>
                        <a:pt x="247" y="72"/>
                      </a:cubicBezTo>
                      <a:cubicBezTo>
                        <a:pt x="247" y="68"/>
                        <a:pt x="244" y="60"/>
                        <a:pt x="236" y="57"/>
                      </a:cubicBezTo>
                      <a:close/>
                      <a:moveTo>
                        <a:pt x="49" y="32"/>
                      </a:moveTo>
                      <a:cubicBezTo>
                        <a:pt x="51" y="32"/>
                        <a:pt x="53" y="32"/>
                        <a:pt x="56" y="32"/>
                      </a:cubicBezTo>
                      <a:cubicBezTo>
                        <a:pt x="58" y="33"/>
                        <a:pt x="61" y="31"/>
                        <a:pt x="62" y="29"/>
                      </a:cubicBezTo>
                      <a:cubicBezTo>
                        <a:pt x="64" y="19"/>
                        <a:pt x="73" y="13"/>
                        <a:pt x="83" y="13"/>
                      </a:cubicBezTo>
                      <a:cubicBezTo>
                        <a:pt x="87" y="13"/>
                        <a:pt x="91" y="14"/>
                        <a:pt x="95" y="16"/>
                      </a:cubicBezTo>
                      <a:cubicBezTo>
                        <a:pt x="96" y="17"/>
                        <a:pt x="98" y="17"/>
                        <a:pt x="100" y="16"/>
                      </a:cubicBezTo>
                      <a:cubicBezTo>
                        <a:pt x="110" y="10"/>
                        <a:pt x="124" y="10"/>
                        <a:pt x="135" y="16"/>
                      </a:cubicBezTo>
                      <a:cubicBezTo>
                        <a:pt x="137" y="16"/>
                        <a:pt x="139" y="16"/>
                        <a:pt x="140" y="15"/>
                      </a:cubicBezTo>
                      <a:cubicBezTo>
                        <a:pt x="145" y="13"/>
                        <a:pt x="150" y="11"/>
                        <a:pt x="156" y="11"/>
                      </a:cubicBezTo>
                      <a:cubicBezTo>
                        <a:pt x="167" y="11"/>
                        <a:pt x="178" y="17"/>
                        <a:pt x="183" y="27"/>
                      </a:cubicBezTo>
                      <a:cubicBezTo>
                        <a:pt x="184" y="29"/>
                        <a:pt x="187" y="30"/>
                        <a:pt x="189" y="30"/>
                      </a:cubicBezTo>
                      <a:cubicBezTo>
                        <a:pt x="192" y="28"/>
                        <a:pt x="196" y="28"/>
                        <a:pt x="199" y="28"/>
                      </a:cubicBezTo>
                      <a:cubicBezTo>
                        <a:pt x="214" y="28"/>
                        <a:pt x="226" y="40"/>
                        <a:pt x="226" y="55"/>
                      </a:cubicBezTo>
                      <a:cubicBezTo>
                        <a:pt x="226" y="56"/>
                        <a:pt x="226" y="56"/>
                        <a:pt x="226" y="57"/>
                      </a:cubicBezTo>
                      <a:cubicBezTo>
                        <a:pt x="21" y="57"/>
                        <a:pt x="21" y="57"/>
                        <a:pt x="21" y="57"/>
                      </a:cubicBezTo>
                      <a:cubicBezTo>
                        <a:pt x="22" y="43"/>
                        <a:pt x="35" y="32"/>
                        <a:pt x="49" y="32"/>
                      </a:cubicBezTo>
                      <a:close/>
                      <a:moveTo>
                        <a:pt x="57" y="182"/>
                      </a:moveTo>
                      <a:cubicBezTo>
                        <a:pt x="57" y="168"/>
                        <a:pt x="68" y="157"/>
                        <a:pt x="81" y="157"/>
                      </a:cubicBezTo>
                      <a:cubicBezTo>
                        <a:pt x="94" y="157"/>
                        <a:pt x="105" y="168"/>
                        <a:pt x="105" y="182"/>
                      </a:cubicBezTo>
                      <a:cubicBezTo>
                        <a:pt x="105" y="195"/>
                        <a:pt x="94" y="206"/>
                        <a:pt x="81" y="206"/>
                      </a:cubicBezTo>
                      <a:cubicBezTo>
                        <a:pt x="68" y="206"/>
                        <a:pt x="57" y="195"/>
                        <a:pt x="57" y="182"/>
                      </a:cubicBezTo>
                      <a:close/>
                      <a:moveTo>
                        <a:pt x="90" y="215"/>
                      </a:moveTo>
                      <a:cubicBezTo>
                        <a:pt x="102" y="212"/>
                        <a:pt x="112" y="201"/>
                        <a:pt x="115" y="188"/>
                      </a:cubicBezTo>
                      <a:cubicBezTo>
                        <a:pt x="132" y="188"/>
                        <a:pt x="132" y="188"/>
                        <a:pt x="132" y="188"/>
                      </a:cubicBezTo>
                      <a:cubicBezTo>
                        <a:pt x="134" y="201"/>
                        <a:pt x="144" y="212"/>
                        <a:pt x="157" y="215"/>
                      </a:cubicBezTo>
                      <a:lnTo>
                        <a:pt x="90" y="215"/>
                      </a:lnTo>
                      <a:close/>
                      <a:moveTo>
                        <a:pt x="166" y="206"/>
                      </a:moveTo>
                      <a:cubicBezTo>
                        <a:pt x="152" y="206"/>
                        <a:pt x="141" y="195"/>
                        <a:pt x="141" y="182"/>
                      </a:cubicBezTo>
                      <a:cubicBezTo>
                        <a:pt x="141" y="168"/>
                        <a:pt x="152" y="157"/>
                        <a:pt x="166" y="157"/>
                      </a:cubicBezTo>
                      <a:cubicBezTo>
                        <a:pt x="179" y="157"/>
                        <a:pt x="190" y="168"/>
                        <a:pt x="190" y="182"/>
                      </a:cubicBezTo>
                      <a:cubicBezTo>
                        <a:pt x="190" y="195"/>
                        <a:pt x="179" y="206"/>
                        <a:pt x="166" y="206"/>
                      </a:cubicBezTo>
                      <a:close/>
                      <a:moveTo>
                        <a:pt x="224" y="174"/>
                      </a:moveTo>
                      <a:cubicBezTo>
                        <a:pt x="224" y="176"/>
                        <a:pt x="222" y="178"/>
                        <a:pt x="219" y="178"/>
                      </a:cubicBezTo>
                      <a:cubicBezTo>
                        <a:pt x="200" y="178"/>
                        <a:pt x="200" y="178"/>
                        <a:pt x="200" y="178"/>
                      </a:cubicBezTo>
                      <a:cubicBezTo>
                        <a:pt x="198" y="161"/>
                        <a:pt x="183" y="147"/>
                        <a:pt x="166" y="147"/>
                      </a:cubicBezTo>
                      <a:cubicBezTo>
                        <a:pt x="148" y="147"/>
                        <a:pt x="133" y="161"/>
                        <a:pt x="132" y="178"/>
                      </a:cubicBezTo>
                      <a:cubicBezTo>
                        <a:pt x="115" y="178"/>
                        <a:pt x="115" y="178"/>
                        <a:pt x="115" y="178"/>
                      </a:cubicBezTo>
                      <a:cubicBezTo>
                        <a:pt x="113" y="161"/>
                        <a:pt x="99" y="147"/>
                        <a:pt x="81" y="147"/>
                      </a:cubicBezTo>
                      <a:cubicBezTo>
                        <a:pt x="63" y="147"/>
                        <a:pt x="49" y="161"/>
                        <a:pt x="47" y="178"/>
                      </a:cubicBezTo>
                      <a:cubicBezTo>
                        <a:pt x="28" y="178"/>
                        <a:pt x="28" y="178"/>
                        <a:pt x="28" y="178"/>
                      </a:cubicBezTo>
                      <a:cubicBezTo>
                        <a:pt x="25" y="178"/>
                        <a:pt x="23" y="176"/>
                        <a:pt x="23" y="174"/>
                      </a:cubicBezTo>
                      <a:cubicBezTo>
                        <a:pt x="10" y="71"/>
                        <a:pt x="10" y="71"/>
                        <a:pt x="10" y="71"/>
                      </a:cubicBezTo>
                      <a:cubicBezTo>
                        <a:pt x="10" y="69"/>
                        <a:pt x="12" y="67"/>
                        <a:pt x="15" y="67"/>
                      </a:cubicBezTo>
                      <a:cubicBezTo>
                        <a:pt x="232" y="67"/>
                        <a:pt x="232" y="67"/>
                        <a:pt x="232" y="67"/>
                      </a:cubicBezTo>
                      <a:cubicBezTo>
                        <a:pt x="235" y="67"/>
                        <a:pt x="237" y="69"/>
                        <a:pt x="237" y="71"/>
                      </a:cubicBezTo>
                      <a:lnTo>
                        <a:pt x="224" y="174"/>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454" name="Graphic 453">
                  <a:extLst>
                    <a:ext uri="{FF2B5EF4-FFF2-40B4-BE49-F238E27FC236}">
                      <a16:creationId xmlns:a16="http://schemas.microsoft.com/office/drawing/2014/main" id="{4F1CBDE4-3FD7-B702-9F18-06183E8C0D9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490591" y="4625530"/>
                  <a:ext cx="472040" cy="472040"/>
                </a:xfrm>
                <a:prstGeom prst="rect">
                  <a:avLst/>
                </a:prstGeom>
              </p:spPr>
            </p:pic>
            <p:grpSp>
              <p:nvGrpSpPr>
                <p:cNvPr id="455" name="Group 9">
                  <a:extLst>
                    <a:ext uri="{FF2B5EF4-FFF2-40B4-BE49-F238E27FC236}">
                      <a16:creationId xmlns:a16="http://schemas.microsoft.com/office/drawing/2014/main" id="{CB9B3818-F14C-0133-D736-FC99AAF7C791}"/>
                    </a:ext>
                  </a:extLst>
                </p:cNvPr>
                <p:cNvGrpSpPr>
                  <a:grpSpLocks noChangeAspect="1"/>
                </p:cNvGrpSpPr>
                <p:nvPr/>
              </p:nvGrpSpPr>
              <p:grpSpPr bwMode="auto">
                <a:xfrm>
                  <a:off x="4835470" y="4628557"/>
                  <a:ext cx="472040" cy="454476"/>
                  <a:chOff x="3924" y="2034"/>
                  <a:chExt cx="860" cy="828"/>
                </a:xfrm>
                <a:solidFill>
                  <a:schemeClr val="tx2"/>
                </a:solidFill>
              </p:grpSpPr>
              <p:sp>
                <p:nvSpPr>
                  <p:cNvPr id="456" name="Freeform 10">
                    <a:extLst>
                      <a:ext uri="{FF2B5EF4-FFF2-40B4-BE49-F238E27FC236}">
                        <a16:creationId xmlns:a16="http://schemas.microsoft.com/office/drawing/2014/main" id="{629081E4-F341-F777-619B-6DB2625F8A07}"/>
                      </a:ext>
                    </a:extLst>
                  </p:cNvPr>
                  <p:cNvSpPr>
                    <a:spLocks noEditPoints="1"/>
                  </p:cNvSpPr>
                  <p:nvPr/>
                </p:nvSpPr>
                <p:spPr bwMode="auto">
                  <a:xfrm>
                    <a:off x="4008" y="2687"/>
                    <a:ext cx="463" cy="120"/>
                  </a:xfrm>
                  <a:custGeom>
                    <a:avLst/>
                    <a:gdLst>
                      <a:gd name="T0" fmla="*/ 151 w 194"/>
                      <a:gd name="T1" fmla="*/ 8 h 50"/>
                      <a:gd name="T2" fmla="*/ 133 w 194"/>
                      <a:gd name="T3" fmla="*/ 0 h 50"/>
                      <a:gd name="T4" fmla="*/ 115 w 194"/>
                      <a:gd name="T5" fmla="*/ 8 h 50"/>
                      <a:gd name="T6" fmla="*/ 97 w 194"/>
                      <a:gd name="T7" fmla="*/ 0 h 50"/>
                      <a:gd name="T8" fmla="*/ 79 w 194"/>
                      <a:gd name="T9" fmla="*/ 8 h 50"/>
                      <a:gd name="T10" fmla="*/ 61 w 194"/>
                      <a:gd name="T11" fmla="*/ 0 h 50"/>
                      <a:gd name="T12" fmla="*/ 43 w 194"/>
                      <a:gd name="T13" fmla="*/ 8 h 50"/>
                      <a:gd name="T14" fmla="*/ 25 w 194"/>
                      <a:gd name="T15" fmla="*/ 0 h 50"/>
                      <a:gd name="T16" fmla="*/ 0 w 194"/>
                      <a:gd name="T17" fmla="*/ 25 h 50"/>
                      <a:gd name="T18" fmla="*/ 25 w 194"/>
                      <a:gd name="T19" fmla="*/ 50 h 50"/>
                      <a:gd name="T20" fmla="*/ 43 w 194"/>
                      <a:gd name="T21" fmla="*/ 42 h 50"/>
                      <a:gd name="T22" fmla="*/ 61 w 194"/>
                      <a:gd name="T23" fmla="*/ 50 h 50"/>
                      <a:gd name="T24" fmla="*/ 79 w 194"/>
                      <a:gd name="T25" fmla="*/ 42 h 50"/>
                      <a:gd name="T26" fmla="*/ 97 w 194"/>
                      <a:gd name="T27" fmla="*/ 50 h 50"/>
                      <a:gd name="T28" fmla="*/ 115 w 194"/>
                      <a:gd name="T29" fmla="*/ 42 h 50"/>
                      <a:gd name="T30" fmla="*/ 133 w 194"/>
                      <a:gd name="T31" fmla="*/ 50 h 50"/>
                      <a:gd name="T32" fmla="*/ 151 w 194"/>
                      <a:gd name="T33" fmla="*/ 42 h 50"/>
                      <a:gd name="T34" fmla="*/ 169 w 194"/>
                      <a:gd name="T35" fmla="*/ 50 h 50"/>
                      <a:gd name="T36" fmla="*/ 194 w 194"/>
                      <a:gd name="T37" fmla="*/ 25 h 50"/>
                      <a:gd name="T38" fmla="*/ 169 w 194"/>
                      <a:gd name="T39" fmla="*/ 0 h 50"/>
                      <a:gd name="T40" fmla="*/ 151 w 194"/>
                      <a:gd name="T41" fmla="*/ 8 h 50"/>
                      <a:gd name="T42" fmla="*/ 25 w 194"/>
                      <a:gd name="T43" fmla="*/ 36 h 50"/>
                      <a:gd name="T44" fmla="*/ 13 w 194"/>
                      <a:gd name="T45" fmla="*/ 25 h 50"/>
                      <a:gd name="T46" fmla="*/ 25 w 194"/>
                      <a:gd name="T47" fmla="*/ 14 h 50"/>
                      <a:gd name="T48" fmla="*/ 36 w 194"/>
                      <a:gd name="T49" fmla="*/ 25 h 50"/>
                      <a:gd name="T50" fmla="*/ 25 w 194"/>
                      <a:gd name="T51" fmla="*/ 36 h 50"/>
                      <a:gd name="T52" fmla="*/ 61 w 194"/>
                      <a:gd name="T53" fmla="*/ 36 h 50"/>
                      <a:gd name="T54" fmla="*/ 50 w 194"/>
                      <a:gd name="T55" fmla="*/ 25 h 50"/>
                      <a:gd name="T56" fmla="*/ 61 w 194"/>
                      <a:gd name="T57" fmla="*/ 14 h 50"/>
                      <a:gd name="T58" fmla="*/ 72 w 194"/>
                      <a:gd name="T59" fmla="*/ 25 h 50"/>
                      <a:gd name="T60" fmla="*/ 61 w 194"/>
                      <a:gd name="T61" fmla="*/ 36 h 50"/>
                      <a:gd name="T62" fmla="*/ 97 w 194"/>
                      <a:gd name="T63" fmla="*/ 36 h 50"/>
                      <a:gd name="T64" fmla="*/ 86 w 194"/>
                      <a:gd name="T65" fmla="*/ 25 h 50"/>
                      <a:gd name="T66" fmla="*/ 97 w 194"/>
                      <a:gd name="T67" fmla="*/ 14 h 50"/>
                      <a:gd name="T68" fmla="*/ 108 w 194"/>
                      <a:gd name="T69" fmla="*/ 25 h 50"/>
                      <a:gd name="T70" fmla="*/ 97 w 194"/>
                      <a:gd name="T71" fmla="*/ 36 h 50"/>
                      <a:gd name="T72" fmla="*/ 133 w 194"/>
                      <a:gd name="T73" fmla="*/ 36 h 50"/>
                      <a:gd name="T74" fmla="*/ 122 w 194"/>
                      <a:gd name="T75" fmla="*/ 25 h 50"/>
                      <a:gd name="T76" fmla="*/ 133 w 194"/>
                      <a:gd name="T77" fmla="*/ 14 h 50"/>
                      <a:gd name="T78" fmla="*/ 144 w 194"/>
                      <a:gd name="T79" fmla="*/ 25 h 50"/>
                      <a:gd name="T80" fmla="*/ 133 w 194"/>
                      <a:gd name="T81" fmla="*/ 36 h 50"/>
                      <a:gd name="T82" fmla="*/ 180 w 194"/>
                      <a:gd name="T83" fmla="*/ 25 h 50"/>
                      <a:gd name="T84" fmla="*/ 169 w 194"/>
                      <a:gd name="T85" fmla="*/ 36 h 50"/>
                      <a:gd name="T86" fmla="*/ 158 w 194"/>
                      <a:gd name="T87" fmla="*/ 25 h 50"/>
                      <a:gd name="T88" fmla="*/ 169 w 194"/>
                      <a:gd name="T89" fmla="*/ 14 h 50"/>
                      <a:gd name="T90" fmla="*/ 180 w 194"/>
                      <a:gd name="T91" fmla="*/ 2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4" h="50">
                        <a:moveTo>
                          <a:pt x="151" y="8"/>
                        </a:moveTo>
                        <a:cubicBezTo>
                          <a:pt x="146" y="3"/>
                          <a:pt x="140" y="0"/>
                          <a:pt x="133" y="0"/>
                        </a:cubicBezTo>
                        <a:cubicBezTo>
                          <a:pt x="126" y="0"/>
                          <a:pt x="119" y="3"/>
                          <a:pt x="115" y="8"/>
                        </a:cubicBezTo>
                        <a:cubicBezTo>
                          <a:pt x="110" y="3"/>
                          <a:pt x="104" y="0"/>
                          <a:pt x="97" y="0"/>
                        </a:cubicBezTo>
                        <a:cubicBezTo>
                          <a:pt x="90" y="0"/>
                          <a:pt x="83" y="3"/>
                          <a:pt x="79" y="8"/>
                        </a:cubicBezTo>
                        <a:cubicBezTo>
                          <a:pt x="74" y="3"/>
                          <a:pt x="68" y="0"/>
                          <a:pt x="61" y="0"/>
                        </a:cubicBezTo>
                        <a:cubicBezTo>
                          <a:pt x="54" y="0"/>
                          <a:pt x="47" y="3"/>
                          <a:pt x="43" y="8"/>
                        </a:cubicBezTo>
                        <a:cubicBezTo>
                          <a:pt x="38" y="3"/>
                          <a:pt x="32" y="0"/>
                          <a:pt x="25" y="0"/>
                        </a:cubicBezTo>
                        <a:cubicBezTo>
                          <a:pt x="11" y="0"/>
                          <a:pt x="0" y="11"/>
                          <a:pt x="0" y="25"/>
                        </a:cubicBezTo>
                        <a:cubicBezTo>
                          <a:pt x="0" y="39"/>
                          <a:pt x="11" y="50"/>
                          <a:pt x="25" y="50"/>
                        </a:cubicBezTo>
                        <a:cubicBezTo>
                          <a:pt x="32" y="50"/>
                          <a:pt x="38" y="47"/>
                          <a:pt x="43" y="42"/>
                        </a:cubicBezTo>
                        <a:cubicBezTo>
                          <a:pt x="47" y="47"/>
                          <a:pt x="54" y="50"/>
                          <a:pt x="61" y="50"/>
                        </a:cubicBezTo>
                        <a:cubicBezTo>
                          <a:pt x="68" y="50"/>
                          <a:pt x="74" y="47"/>
                          <a:pt x="79" y="42"/>
                        </a:cubicBezTo>
                        <a:cubicBezTo>
                          <a:pt x="83" y="47"/>
                          <a:pt x="90" y="50"/>
                          <a:pt x="97" y="50"/>
                        </a:cubicBezTo>
                        <a:cubicBezTo>
                          <a:pt x="104" y="50"/>
                          <a:pt x="110" y="47"/>
                          <a:pt x="115" y="42"/>
                        </a:cubicBezTo>
                        <a:cubicBezTo>
                          <a:pt x="119" y="47"/>
                          <a:pt x="126" y="50"/>
                          <a:pt x="133" y="50"/>
                        </a:cubicBezTo>
                        <a:cubicBezTo>
                          <a:pt x="140" y="50"/>
                          <a:pt x="146" y="47"/>
                          <a:pt x="151" y="42"/>
                        </a:cubicBezTo>
                        <a:cubicBezTo>
                          <a:pt x="155" y="47"/>
                          <a:pt x="162" y="50"/>
                          <a:pt x="169" y="50"/>
                        </a:cubicBezTo>
                        <a:cubicBezTo>
                          <a:pt x="183" y="50"/>
                          <a:pt x="194" y="39"/>
                          <a:pt x="194" y="25"/>
                        </a:cubicBezTo>
                        <a:cubicBezTo>
                          <a:pt x="194" y="11"/>
                          <a:pt x="183" y="0"/>
                          <a:pt x="169" y="0"/>
                        </a:cubicBezTo>
                        <a:cubicBezTo>
                          <a:pt x="162" y="0"/>
                          <a:pt x="155" y="3"/>
                          <a:pt x="151" y="8"/>
                        </a:cubicBezTo>
                        <a:close/>
                        <a:moveTo>
                          <a:pt x="25" y="36"/>
                        </a:moveTo>
                        <a:cubicBezTo>
                          <a:pt x="19" y="36"/>
                          <a:pt x="13" y="31"/>
                          <a:pt x="13" y="25"/>
                        </a:cubicBezTo>
                        <a:cubicBezTo>
                          <a:pt x="13" y="19"/>
                          <a:pt x="19" y="14"/>
                          <a:pt x="25" y="14"/>
                        </a:cubicBezTo>
                        <a:cubicBezTo>
                          <a:pt x="31" y="14"/>
                          <a:pt x="36" y="19"/>
                          <a:pt x="36" y="25"/>
                        </a:cubicBezTo>
                        <a:cubicBezTo>
                          <a:pt x="36" y="31"/>
                          <a:pt x="31" y="36"/>
                          <a:pt x="25" y="36"/>
                        </a:cubicBezTo>
                        <a:close/>
                        <a:moveTo>
                          <a:pt x="61" y="36"/>
                        </a:moveTo>
                        <a:cubicBezTo>
                          <a:pt x="55" y="36"/>
                          <a:pt x="50" y="31"/>
                          <a:pt x="50" y="25"/>
                        </a:cubicBezTo>
                        <a:cubicBezTo>
                          <a:pt x="50" y="19"/>
                          <a:pt x="55" y="14"/>
                          <a:pt x="61" y="14"/>
                        </a:cubicBezTo>
                        <a:cubicBezTo>
                          <a:pt x="67" y="14"/>
                          <a:pt x="72" y="19"/>
                          <a:pt x="72" y="25"/>
                        </a:cubicBezTo>
                        <a:cubicBezTo>
                          <a:pt x="72" y="31"/>
                          <a:pt x="67" y="36"/>
                          <a:pt x="61" y="36"/>
                        </a:cubicBezTo>
                        <a:close/>
                        <a:moveTo>
                          <a:pt x="97" y="36"/>
                        </a:moveTo>
                        <a:cubicBezTo>
                          <a:pt x="91" y="36"/>
                          <a:pt x="86" y="31"/>
                          <a:pt x="86" y="25"/>
                        </a:cubicBezTo>
                        <a:cubicBezTo>
                          <a:pt x="86" y="19"/>
                          <a:pt x="91" y="14"/>
                          <a:pt x="97" y="14"/>
                        </a:cubicBezTo>
                        <a:cubicBezTo>
                          <a:pt x="103" y="14"/>
                          <a:pt x="108" y="19"/>
                          <a:pt x="108" y="25"/>
                        </a:cubicBezTo>
                        <a:cubicBezTo>
                          <a:pt x="108" y="31"/>
                          <a:pt x="103" y="36"/>
                          <a:pt x="97" y="36"/>
                        </a:cubicBezTo>
                        <a:close/>
                        <a:moveTo>
                          <a:pt x="133" y="36"/>
                        </a:moveTo>
                        <a:cubicBezTo>
                          <a:pt x="127" y="36"/>
                          <a:pt x="122" y="31"/>
                          <a:pt x="122" y="25"/>
                        </a:cubicBezTo>
                        <a:cubicBezTo>
                          <a:pt x="122" y="19"/>
                          <a:pt x="127" y="14"/>
                          <a:pt x="133" y="14"/>
                        </a:cubicBezTo>
                        <a:cubicBezTo>
                          <a:pt x="139" y="14"/>
                          <a:pt x="144" y="19"/>
                          <a:pt x="144" y="25"/>
                        </a:cubicBezTo>
                        <a:cubicBezTo>
                          <a:pt x="144" y="31"/>
                          <a:pt x="139" y="36"/>
                          <a:pt x="133" y="36"/>
                        </a:cubicBezTo>
                        <a:close/>
                        <a:moveTo>
                          <a:pt x="180" y="25"/>
                        </a:moveTo>
                        <a:cubicBezTo>
                          <a:pt x="180" y="31"/>
                          <a:pt x="175" y="36"/>
                          <a:pt x="169" y="36"/>
                        </a:cubicBezTo>
                        <a:cubicBezTo>
                          <a:pt x="163" y="36"/>
                          <a:pt x="158" y="31"/>
                          <a:pt x="158" y="25"/>
                        </a:cubicBezTo>
                        <a:cubicBezTo>
                          <a:pt x="158" y="19"/>
                          <a:pt x="163" y="14"/>
                          <a:pt x="169" y="14"/>
                        </a:cubicBezTo>
                        <a:cubicBezTo>
                          <a:pt x="175" y="14"/>
                          <a:pt x="180" y="19"/>
                          <a:pt x="180"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57" name="Freeform 11">
                    <a:extLst>
                      <a:ext uri="{FF2B5EF4-FFF2-40B4-BE49-F238E27FC236}">
                        <a16:creationId xmlns:a16="http://schemas.microsoft.com/office/drawing/2014/main" id="{EF292DCC-32BF-8666-585D-CF8811510979}"/>
                      </a:ext>
                    </a:extLst>
                  </p:cNvPr>
                  <p:cNvSpPr>
                    <a:spLocks noEditPoints="1"/>
                  </p:cNvSpPr>
                  <p:nvPr/>
                </p:nvSpPr>
                <p:spPr bwMode="auto">
                  <a:xfrm>
                    <a:off x="3924" y="2034"/>
                    <a:ext cx="860" cy="828"/>
                  </a:xfrm>
                  <a:custGeom>
                    <a:avLst/>
                    <a:gdLst>
                      <a:gd name="T0" fmla="*/ 333 w 360"/>
                      <a:gd name="T1" fmla="*/ 0 h 346"/>
                      <a:gd name="T2" fmla="*/ 141 w 360"/>
                      <a:gd name="T3" fmla="*/ 76 h 346"/>
                      <a:gd name="T4" fmla="*/ 125 w 360"/>
                      <a:gd name="T5" fmla="*/ 140 h 346"/>
                      <a:gd name="T6" fmla="*/ 0 w 360"/>
                      <a:gd name="T7" fmla="*/ 222 h 346"/>
                      <a:gd name="T8" fmla="*/ 28 w 360"/>
                      <a:gd name="T9" fmla="*/ 254 h 346"/>
                      <a:gd name="T10" fmla="*/ 215 w 360"/>
                      <a:gd name="T11" fmla="*/ 346 h 346"/>
                      <a:gd name="T12" fmla="*/ 236 w 360"/>
                      <a:gd name="T13" fmla="*/ 228 h 346"/>
                      <a:gd name="T14" fmla="*/ 263 w 360"/>
                      <a:gd name="T15" fmla="*/ 179 h 346"/>
                      <a:gd name="T16" fmla="*/ 262 w 360"/>
                      <a:gd name="T17" fmla="*/ 172 h 346"/>
                      <a:gd name="T18" fmla="*/ 211 w 360"/>
                      <a:gd name="T19" fmla="*/ 85 h 346"/>
                      <a:gd name="T20" fmla="*/ 209 w 360"/>
                      <a:gd name="T21" fmla="*/ 55 h 346"/>
                      <a:gd name="T22" fmla="*/ 284 w 360"/>
                      <a:gd name="T23" fmla="*/ 149 h 346"/>
                      <a:gd name="T24" fmla="*/ 360 w 360"/>
                      <a:gd name="T25" fmla="*/ 156 h 346"/>
                      <a:gd name="T26" fmla="*/ 172 w 360"/>
                      <a:gd name="T27" fmla="*/ 45 h 346"/>
                      <a:gd name="T28" fmla="*/ 175 w 360"/>
                      <a:gd name="T29" fmla="*/ 47 h 346"/>
                      <a:gd name="T30" fmla="*/ 179 w 360"/>
                      <a:gd name="T31" fmla="*/ 50 h 346"/>
                      <a:gd name="T32" fmla="*/ 182 w 360"/>
                      <a:gd name="T33" fmla="*/ 52 h 346"/>
                      <a:gd name="T34" fmla="*/ 187 w 360"/>
                      <a:gd name="T35" fmla="*/ 54 h 346"/>
                      <a:gd name="T36" fmla="*/ 191 w 360"/>
                      <a:gd name="T37" fmla="*/ 55 h 346"/>
                      <a:gd name="T38" fmla="*/ 183 w 360"/>
                      <a:gd name="T39" fmla="*/ 76 h 346"/>
                      <a:gd name="T40" fmla="*/ 14 w 360"/>
                      <a:gd name="T41" fmla="*/ 153 h 346"/>
                      <a:gd name="T42" fmla="*/ 35 w 360"/>
                      <a:gd name="T43" fmla="*/ 215 h 346"/>
                      <a:gd name="T44" fmla="*/ 250 w 360"/>
                      <a:gd name="T45" fmla="*/ 298 h 346"/>
                      <a:gd name="T46" fmla="*/ 14 w 360"/>
                      <a:gd name="T47" fmla="*/ 298 h 346"/>
                      <a:gd name="T48" fmla="*/ 250 w 360"/>
                      <a:gd name="T49" fmla="*/ 298 h 346"/>
                      <a:gd name="T50" fmla="*/ 49 w 360"/>
                      <a:gd name="T51" fmla="*/ 249 h 346"/>
                      <a:gd name="T52" fmla="*/ 132 w 360"/>
                      <a:gd name="T53" fmla="*/ 228 h 346"/>
                      <a:gd name="T54" fmla="*/ 244 w 360"/>
                      <a:gd name="T55" fmla="*/ 167 h 346"/>
                      <a:gd name="T56" fmla="*/ 215 w 360"/>
                      <a:gd name="T57" fmla="*/ 117 h 346"/>
                      <a:gd name="T58" fmla="*/ 173 w 360"/>
                      <a:gd name="T59" fmla="*/ 104 h 346"/>
                      <a:gd name="T60" fmla="*/ 173 w 360"/>
                      <a:gd name="T61" fmla="*/ 181 h 346"/>
                      <a:gd name="T62" fmla="*/ 243 w 360"/>
                      <a:gd name="T63" fmla="*/ 215 h 346"/>
                      <a:gd name="T64" fmla="*/ 139 w 360"/>
                      <a:gd name="T65" fmla="*/ 146 h 346"/>
                      <a:gd name="T66" fmla="*/ 187 w 360"/>
                      <a:gd name="T67" fmla="*/ 90 h 346"/>
                      <a:gd name="T68" fmla="*/ 207 w 360"/>
                      <a:gd name="T69" fmla="*/ 104 h 346"/>
                      <a:gd name="T70" fmla="*/ 180 w 360"/>
                      <a:gd name="T71" fmla="*/ 27 h 346"/>
                      <a:gd name="T72" fmla="*/ 314 w 360"/>
                      <a:gd name="T73" fmla="*/ 14 h 346"/>
                      <a:gd name="T74" fmla="*/ 313 w 360"/>
                      <a:gd name="T75" fmla="*/ 18 h 346"/>
                      <a:gd name="T76" fmla="*/ 312 w 360"/>
                      <a:gd name="T77" fmla="*/ 21 h 346"/>
                      <a:gd name="T78" fmla="*/ 205 w 360"/>
                      <a:gd name="T79" fmla="*/ 41 h 346"/>
                      <a:gd name="T80" fmla="*/ 326 w 360"/>
                      <a:gd name="T81" fmla="*/ 22 h 346"/>
                      <a:gd name="T82" fmla="*/ 327 w 360"/>
                      <a:gd name="T83" fmla="*/ 19 h 346"/>
                      <a:gd name="T84" fmla="*/ 329 w 360"/>
                      <a:gd name="T85" fmla="*/ 17 h 346"/>
                      <a:gd name="T86" fmla="*/ 336 w 360"/>
                      <a:gd name="T87" fmla="*/ 13 h 346"/>
                      <a:gd name="T88" fmla="*/ 326 w 360"/>
                      <a:gd name="T89" fmla="*/ 149 h 346"/>
                      <a:gd name="T90" fmla="*/ 292 w 360"/>
                      <a:gd name="T91" fmla="*/ 163 h 346"/>
                      <a:gd name="T92" fmla="*/ 319 w 360"/>
                      <a:gd name="T93" fmla="*/ 184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60" h="346">
                        <a:moveTo>
                          <a:pt x="336" y="0"/>
                        </a:moveTo>
                        <a:cubicBezTo>
                          <a:pt x="336" y="0"/>
                          <a:pt x="335" y="0"/>
                          <a:pt x="334" y="0"/>
                        </a:cubicBezTo>
                        <a:cubicBezTo>
                          <a:pt x="334" y="0"/>
                          <a:pt x="333" y="0"/>
                          <a:pt x="333" y="0"/>
                        </a:cubicBezTo>
                        <a:cubicBezTo>
                          <a:pt x="194" y="0"/>
                          <a:pt x="194" y="0"/>
                          <a:pt x="194" y="0"/>
                        </a:cubicBezTo>
                        <a:cubicBezTo>
                          <a:pt x="180" y="0"/>
                          <a:pt x="168" y="11"/>
                          <a:pt x="167" y="26"/>
                        </a:cubicBezTo>
                        <a:cubicBezTo>
                          <a:pt x="141" y="76"/>
                          <a:pt x="141" y="76"/>
                          <a:pt x="141" y="76"/>
                        </a:cubicBezTo>
                        <a:cubicBezTo>
                          <a:pt x="132" y="76"/>
                          <a:pt x="132" y="76"/>
                          <a:pt x="132" y="76"/>
                        </a:cubicBezTo>
                        <a:cubicBezTo>
                          <a:pt x="128" y="76"/>
                          <a:pt x="125" y="79"/>
                          <a:pt x="125" y="83"/>
                        </a:cubicBezTo>
                        <a:cubicBezTo>
                          <a:pt x="125" y="140"/>
                          <a:pt x="125" y="140"/>
                          <a:pt x="125" y="140"/>
                        </a:cubicBezTo>
                        <a:cubicBezTo>
                          <a:pt x="7" y="140"/>
                          <a:pt x="7" y="140"/>
                          <a:pt x="7" y="140"/>
                        </a:cubicBezTo>
                        <a:cubicBezTo>
                          <a:pt x="3" y="140"/>
                          <a:pt x="0" y="143"/>
                          <a:pt x="0" y="146"/>
                        </a:cubicBezTo>
                        <a:cubicBezTo>
                          <a:pt x="0" y="222"/>
                          <a:pt x="0" y="222"/>
                          <a:pt x="0" y="222"/>
                        </a:cubicBezTo>
                        <a:cubicBezTo>
                          <a:pt x="0" y="225"/>
                          <a:pt x="3" y="228"/>
                          <a:pt x="7" y="228"/>
                        </a:cubicBezTo>
                        <a:cubicBezTo>
                          <a:pt x="28" y="228"/>
                          <a:pt x="28" y="228"/>
                          <a:pt x="28" y="228"/>
                        </a:cubicBezTo>
                        <a:cubicBezTo>
                          <a:pt x="28" y="254"/>
                          <a:pt x="28" y="254"/>
                          <a:pt x="28" y="254"/>
                        </a:cubicBezTo>
                        <a:cubicBezTo>
                          <a:pt x="12" y="262"/>
                          <a:pt x="0" y="279"/>
                          <a:pt x="0" y="298"/>
                        </a:cubicBezTo>
                        <a:cubicBezTo>
                          <a:pt x="0" y="325"/>
                          <a:pt x="22" y="346"/>
                          <a:pt x="49" y="346"/>
                        </a:cubicBezTo>
                        <a:cubicBezTo>
                          <a:pt x="215" y="346"/>
                          <a:pt x="215" y="346"/>
                          <a:pt x="215" y="346"/>
                        </a:cubicBezTo>
                        <a:cubicBezTo>
                          <a:pt x="242" y="346"/>
                          <a:pt x="263" y="325"/>
                          <a:pt x="263" y="298"/>
                        </a:cubicBezTo>
                        <a:cubicBezTo>
                          <a:pt x="263" y="279"/>
                          <a:pt x="252" y="262"/>
                          <a:pt x="236" y="254"/>
                        </a:cubicBezTo>
                        <a:cubicBezTo>
                          <a:pt x="236" y="228"/>
                          <a:pt x="236" y="228"/>
                          <a:pt x="236" y="228"/>
                        </a:cubicBezTo>
                        <a:cubicBezTo>
                          <a:pt x="243" y="228"/>
                          <a:pt x="243" y="228"/>
                          <a:pt x="243" y="228"/>
                        </a:cubicBezTo>
                        <a:cubicBezTo>
                          <a:pt x="254" y="228"/>
                          <a:pt x="263" y="219"/>
                          <a:pt x="263" y="208"/>
                        </a:cubicBezTo>
                        <a:cubicBezTo>
                          <a:pt x="263" y="179"/>
                          <a:pt x="263" y="179"/>
                          <a:pt x="263" y="179"/>
                        </a:cubicBezTo>
                        <a:cubicBezTo>
                          <a:pt x="263" y="176"/>
                          <a:pt x="263" y="174"/>
                          <a:pt x="262" y="172"/>
                        </a:cubicBezTo>
                        <a:cubicBezTo>
                          <a:pt x="262" y="172"/>
                          <a:pt x="262" y="172"/>
                          <a:pt x="262" y="172"/>
                        </a:cubicBezTo>
                        <a:cubicBezTo>
                          <a:pt x="262" y="172"/>
                          <a:pt x="262" y="172"/>
                          <a:pt x="262" y="172"/>
                        </a:cubicBezTo>
                        <a:cubicBezTo>
                          <a:pt x="262" y="171"/>
                          <a:pt x="261" y="170"/>
                          <a:pt x="261" y="169"/>
                        </a:cubicBezTo>
                        <a:cubicBezTo>
                          <a:pt x="261" y="168"/>
                          <a:pt x="260" y="167"/>
                          <a:pt x="259" y="167"/>
                        </a:cubicBezTo>
                        <a:cubicBezTo>
                          <a:pt x="211" y="85"/>
                          <a:pt x="211" y="85"/>
                          <a:pt x="211" y="85"/>
                        </a:cubicBezTo>
                        <a:cubicBezTo>
                          <a:pt x="211" y="85"/>
                          <a:pt x="211" y="85"/>
                          <a:pt x="211" y="84"/>
                        </a:cubicBezTo>
                        <a:cubicBezTo>
                          <a:pt x="208" y="80"/>
                          <a:pt x="203" y="78"/>
                          <a:pt x="198" y="77"/>
                        </a:cubicBezTo>
                        <a:cubicBezTo>
                          <a:pt x="209" y="55"/>
                          <a:pt x="209" y="55"/>
                          <a:pt x="209" y="55"/>
                        </a:cubicBezTo>
                        <a:cubicBezTo>
                          <a:pt x="312" y="55"/>
                          <a:pt x="312" y="55"/>
                          <a:pt x="312" y="55"/>
                        </a:cubicBezTo>
                        <a:cubicBezTo>
                          <a:pt x="312" y="149"/>
                          <a:pt x="312" y="149"/>
                          <a:pt x="312" y="149"/>
                        </a:cubicBezTo>
                        <a:cubicBezTo>
                          <a:pt x="284" y="149"/>
                          <a:pt x="284" y="149"/>
                          <a:pt x="284" y="149"/>
                        </a:cubicBezTo>
                        <a:cubicBezTo>
                          <a:pt x="281" y="149"/>
                          <a:pt x="278" y="152"/>
                          <a:pt x="278" y="156"/>
                        </a:cubicBezTo>
                        <a:cubicBezTo>
                          <a:pt x="278" y="179"/>
                          <a:pt x="296" y="197"/>
                          <a:pt x="319" y="197"/>
                        </a:cubicBezTo>
                        <a:cubicBezTo>
                          <a:pt x="342" y="197"/>
                          <a:pt x="360" y="179"/>
                          <a:pt x="360" y="156"/>
                        </a:cubicBezTo>
                        <a:cubicBezTo>
                          <a:pt x="360" y="24"/>
                          <a:pt x="360" y="24"/>
                          <a:pt x="360" y="24"/>
                        </a:cubicBezTo>
                        <a:cubicBezTo>
                          <a:pt x="360" y="11"/>
                          <a:pt x="350" y="0"/>
                          <a:pt x="336" y="0"/>
                        </a:cubicBezTo>
                        <a:close/>
                        <a:moveTo>
                          <a:pt x="172" y="45"/>
                        </a:moveTo>
                        <a:cubicBezTo>
                          <a:pt x="173" y="45"/>
                          <a:pt x="173" y="45"/>
                          <a:pt x="173" y="45"/>
                        </a:cubicBezTo>
                        <a:cubicBezTo>
                          <a:pt x="173" y="45"/>
                          <a:pt x="174" y="46"/>
                          <a:pt x="174" y="46"/>
                        </a:cubicBezTo>
                        <a:cubicBezTo>
                          <a:pt x="174" y="46"/>
                          <a:pt x="174" y="47"/>
                          <a:pt x="175" y="47"/>
                        </a:cubicBezTo>
                        <a:cubicBezTo>
                          <a:pt x="175" y="48"/>
                          <a:pt x="176" y="48"/>
                          <a:pt x="177" y="49"/>
                        </a:cubicBezTo>
                        <a:cubicBezTo>
                          <a:pt x="177" y="49"/>
                          <a:pt x="177" y="49"/>
                          <a:pt x="177" y="49"/>
                        </a:cubicBezTo>
                        <a:cubicBezTo>
                          <a:pt x="177" y="49"/>
                          <a:pt x="178" y="50"/>
                          <a:pt x="179" y="50"/>
                        </a:cubicBezTo>
                        <a:cubicBezTo>
                          <a:pt x="179" y="51"/>
                          <a:pt x="179" y="51"/>
                          <a:pt x="180" y="51"/>
                        </a:cubicBezTo>
                        <a:cubicBezTo>
                          <a:pt x="180" y="51"/>
                          <a:pt x="181" y="52"/>
                          <a:pt x="181" y="52"/>
                        </a:cubicBezTo>
                        <a:cubicBezTo>
                          <a:pt x="182" y="52"/>
                          <a:pt x="182" y="52"/>
                          <a:pt x="182" y="52"/>
                        </a:cubicBezTo>
                        <a:cubicBezTo>
                          <a:pt x="183" y="53"/>
                          <a:pt x="183" y="53"/>
                          <a:pt x="184" y="53"/>
                        </a:cubicBezTo>
                        <a:cubicBezTo>
                          <a:pt x="184" y="53"/>
                          <a:pt x="185" y="53"/>
                          <a:pt x="185" y="54"/>
                        </a:cubicBezTo>
                        <a:cubicBezTo>
                          <a:pt x="186" y="54"/>
                          <a:pt x="186" y="54"/>
                          <a:pt x="187" y="54"/>
                        </a:cubicBezTo>
                        <a:cubicBezTo>
                          <a:pt x="187" y="54"/>
                          <a:pt x="188" y="54"/>
                          <a:pt x="188" y="54"/>
                        </a:cubicBezTo>
                        <a:cubicBezTo>
                          <a:pt x="189" y="54"/>
                          <a:pt x="189" y="55"/>
                          <a:pt x="190" y="55"/>
                        </a:cubicBezTo>
                        <a:cubicBezTo>
                          <a:pt x="190" y="55"/>
                          <a:pt x="190" y="55"/>
                          <a:pt x="191" y="55"/>
                        </a:cubicBezTo>
                        <a:cubicBezTo>
                          <a:pt x="191" y="55"/>
                          <a:pt x="192" y="55"/>
                          <a:pt x="193" y="55"/>
                        </a:cubicBezTo>
                        <a:cubicBezTo>
                          <a:pt x="193" y="55"/>
                          <a:pt x="193" y="55"/>
                          <a:pt x="194" y="55"/>
                        </a:cubicBezTo>
                        <a:cubicBezTo>
                          <a:pt x="183" y="76"/>
                          <a:pt x="183" y="76"/>
                          <a:pt x="183" y="76"/>
                        </a:cubicBezTo>
                        <a:cubicBezTo>
                          <a:pt x="157" y="76"/>
                          <a:pt x="157" y="76"/>
                          <a:pt x="157" y="76"/>
                        </a:cubicBezTo>
                        <a:lnTo>
                          <a:pt x="172" y="45"/>
                        </a:lnTo>
                        <a:close/>
                        <a:moveTo>
                          <a:pt x="14" y="153"/>
                        </a:moveTo>
                        <a:cubicBezTo>
                          <a:pt x="125" y="153"/>
                          <a:pt x="125" y="153"/>
                          <a:pt x="125" y="153"/>
                        </a:cubicBezTo>
                        <a:cubicBezTo>
                          <a:pt x="125" y="215"/>
                          <a:pt x="125" y="215"/>
                          <a:pt x="125" y="215"/>
                        </a:cubicBezTo>
                        <a:cubicBezTo>
                          <a:pt x="35" y="215"/>
                          <a:pt x="35" y="215"/>
                          <a:pt x="35" y="215"/>
                        </a:cubicBezTo>
                        <a:cubicBezTo>
                          <a:pt x="14" y="215"/>
                          <a:pt x="14" y="215"/>
                          <a:pt x="14" y="215"/>
                        </a:cubicBezTo>
                        <a:lnTo>
                          <a:pt x="14" y="153"/>
                        </a:lnTo>
                        <a:close/>
                        <a:moveTo>
                          <a:pt x="250" y="298"/>
                        </a:moveTo>
                        <a:cubicBezTo>
                          <a:pt x="250" y="317"/>
                          <a:pt x="234" y="333"/>
                          <a:pt x="215" y="333"/>
                        </a:cubicBezTo>
                        <a:cubicBezTo>
                          <a:pt x="49" y="333"/>
                          <a:pt x="49" y="333"/>
                          <a:pt x="49" y="333"/>
                        </a:cubicBezTo>
                        <a:cubicBezTo>
                          <a:pt x="29" y="333"/>
                          <a:pt x="14" y="317"/>
                          <a:pt x="14" y="298"/>
                        </a:cubicBezTo>
                        <a:cubicBezTo>
                          <a:pt x="14" y="279"/>
                          <a:pt x="29" y="263"/>
                          <a:pt x="49" y="263"/>
                        </a:cubicBezTo>
                        <a:cubicBezTo>
                          <a:pt x="215" y="263"/>
                          <a:pt x="215" y="263"/>
                          <a:pt x="215" y="263"/>
                        </a:cubicBezTo>
                        <a:cubicBezTo>
                          <a:pt x="234" y="263"/>
                          <a:pt x="250" y="279"/>
                          <a:pt x="250" y="298"/>
                        </a:cubicBezTo>
                        <a:close/>
                        <a:moveTo>
                          <a:pt x="222" y="249"/>
                        </a:moveTo>
                        <a:cubicBezTo>
                          <a:pt x="215" y="249"/>
                          <a:pt x="215" y="249"/>
                          <a:pt x="215" y="249"/>
                        </a:cubicBezTo>
                        <a:cubicBezTo>
                          <a:pt x="49" y="249"/>
                          <a:pt x="49" y="249"/>
                          <a:pt x="49" y="249"/>
                        </a:cubicBezTo>
                        <a:cubicBezTo>
                          <a:pt x="42" y="249"/>
                          <a:pt x="42" y="249"/>
                          <a:pt x="42" y="249"/>
                        </a:cubicBezTo>
                        <a:cubicBezTo>
                          <a:pt x="42" y="228"/>
                          <a:pt x="42" y="228"/>
                          <a:pt x="42" y="228"/>
                        </a:cubicBezTo>
                        <a:cubicBezTo>
                          <a:pt x="132" y="228"/>
                          <a:pt x="132" y="228"/>
                          <a:pt x="132" y="228"/>
                        </a:cubicBezTo>
                        <a:cubicBezTo>
                          <a:pt x="222" y="228"/>
                          <a:pt x="222" y="228"/>
                          <a:pt x="222" y="228"/>
                        </a:cubicBezTo>
                        <a:lnTo>
                          <a:pt x="222" y="249"/>
                        </a:lnTo>
                        <a:close/>
                        <a:moveTo>
                          <a:pt x="244" y="167"/>
                        </a:moveTo>
                        <a:cubicBezTo>
                          <a:pt x="180" y="167"/>
                          <a:pt x="180" y="167"/>
                          <a:pt x="180" y="167"/>
                        </a:cubicBezTo>
                        <a:cubicBezTo>
                          <a:pt x="180" y="117"/>
                          <a:pt x="180" y="117"/>
                          <a:pt x="180" y="117"/>
                        </a:cubicBezTo>
                        <a:cubicBezTo>
                          <a:pt x="215" y="117"/>
                          <a:pt x="215" y="117"/>
                          <a:pt x="215" y="117"/>
                        </a:cubicBezTo>
                        <a:lnTo>
                          <a:pt x="244" y="167"/>
                        </a:lnTo>
                        <a:close/>
                        <a:moveTo>
                          <a:pt x="207" y="104"/>
                        </a:moveTo>
                        <a:cubicBezTo>
                          <a:pt x="173" y="104"/>
                          <a:pt x="173" y="104"/>
                          <a:pt x="173" y="104"/>
                        </a:cubicBezTo>
                        <a:cubicBezTo>
                          <a:pt x="170" y="104"/>
                          <a:pt x="167" y="107"/>
                          <a:pt x="167" y="111"/>
                        </a:cubicBezTo>
                        <a:cubicBezTo>
                          <a:pt x="167" y="174"/>
                          <a:pt x="167" y="174"/>
                          <a:pt x="167" y="174"/>
                        </a:cubicBezTo>
                        <a:cubicBezTo>
                          <a:pt x="167" y="178"/>
                          <a:pt x="170" y="181"/>
                          <a:pt x="173" y="181"/>
                        </a:cubicBezTo>
                        <a:cubicBezTo>
                          <a:pt x="250" y="181"/>
                          <a:pt x="250" y="181"/>
                          <a:pt x="250" y="181"/>
                        </a:cubicBezTo>
                        <a:cubicBezTo>
                          <a:pt x="250" y="208"/>
                          <a:pt x="250" y="208"/>
                          <a:pt x="250" y="208"/>
                        </a:cubicBezTo>
                        <a:cubicBezTo>
                          <a:pt x="250" y="212"/>
                          <a:pt x="247" y="215"/>
                          <a:pt x="243" y="215"/>
                        </a:cubicBezTo>
                        <a:cubicBezTo>
                          <a:pt x="229" y="215"/>
                          <a:pt x="229" y="215"/>
                          <a:pt x="229" y="215"/>
                        </a:cubicBezTo>
                        <a:cubicBezTo>
                          <a:pt x="139" y="215"/>
                          <a:pt x="139" y="215"/>
                          <a:pt x="139" y="215"/>
                        </a:cubicBezTo>
                        <a:cubicBezTo>
                          <a:pt x="139" y="146"/>
                          <a:pt x="139" y="146"/>
                          <a:pt x="139" y="146"/>
                        </a:cubicBezTo>
                        <a:cubicBezTo>
                          <a:pt x="139" y="90"/>
                          <a:pt x="139" y="90"/>
                          <a:pt x="139" y="90"/>
                        </a:cubicBezTo>
                        <a:cubicBezTo>
                          <a:pt x="146" y="90"/>
                          <a:pt x="146" y="90"/>
                          <a:pt x="146" y="90"/>
                        </a:cubicBezTo>
                        <a:cubicBezTo>
                          <a:pt x="187" y="90"/>
                          <a:pt x="187" y="90"/>
                          <a:pt x="187" y="90"/>
                        </a:cubicBezTo>
                        <a:cubicBezTo>
                          <a:pt x="194" y="90"/>
                          <a:pt x="194" y="90"/>
                          <a:pt x="194" y="90"/>
                        </a:cubicBezTo>
                        <a:cubicBezTo>
                          <a:pt x="196" y="90"/>
                          <a:pt x="198" y="91"/>
                          <a:pt x="200" y="92"/>
                        </a:cubicBezTo>
                        <a:lnTo>
                          <a:pt x="207" y="104"/>
                        </a:lnTo>
                        <a:close/>
                        <a:moveTo>
                          <a:pt x="205" y="41"/>
                        </a:moveTo>
                        <a:cubicBezTo>
                          <a:pt x="194" y="41"/>
                          <a:pt x="194" y="41"/>
                          <a:pt x="194" y="41"/>
                        </a:cubicBezTo>
                        <a:cubicBezTo>
                          <a:pt x="186" y="41"/>
                          <a:pt x="180" y="35"/>
                          <a:pt x="180" y="27"/>
                        </a:cubicBezTo>
                        <a:cubicBezTo>
                          <a:pt x="180" y="20"/>
                          <a:pt x="186" y="13"/>
                          <a:pt x="194" y="13"/>
                        </a:cubicBezTo>
                        <a:cubicBezTo>
                          <a:pt x="315" y="14"/>
                          <a:pt x="315" y="14"/>
                          <a:pt x="315" y="14"/>
                        </a:cubicBezTo>
                        <a:cubicBezTo>
                          <a:pt x="315" y="14"/>
                          <a:pt x="314" y="14"/>
                          <a:pt x="314" y="14"/>
                        </a:cubicBezTo>
                        <a:cubicBezTo>
                          <a:pt x="314" y="14"/>
                          <a:pt x="314" y="15"/>
                          <a:pt x="314" y="15"/>
                        </a:cubicBezTo>
                        <a:cubicBezTo>
                          <a:pt x="314" y="16"/>
                          <a:pt x="314" y="16"/>
                          <a:pt x="313" y="16"/>
                        </a:cubicBezTo>
                        <a:cubicBezTo>
                          <a:pt x="313" y="17"/>
                          <a:pt x="313" y="17"/>
                          <a:pt x="313" y="18"/>
                        </a:cubicBezTo>
                        <a:cubicBezTo>
                          <a:pt x="313" y="18"/>
                          <a:pt x="313" y="19"/>
                          <a:pt x="313" y="19"/>
                        </a:cubicBezTo>
                        <a:cubicBezTo>
                          <a:pt x="313" y="19"/>
                          <a:pt x="313" y="20"/>
                          <a:pt x="312" y="21"/>
                        </a:cubicBezTo>
                        <a:cubicBezTo>
                          <a:pt x="312" y="21"/>
                          <a:pt x="312" y="21"/>
                          <a:pt x="312" y="21"/>
                        </a:cubicBezTo>
                        <a:cubicBezTo>
                          <a:pt x="312" y="22"/>
                          <a:pt x="312" y="23"/>
                          <a:pt x="312" y="24"/>
                        </a:cubicBezTo>
                        <a:cubicBezTo>
                          <a:pt x="312" y="41"/>
                          <a:pt x="312" y="41"/>
                          <a:pt x="312" y="41"/>
                        </a:cubicBezTo>
                        <a:lnTo>
                          <a:pt x="205" y="41"/>
                        </a:lnTo>
                        <a:close/>
                        <a:moveTo>
                          <a:pt x="326" y="48"/>
                        </a:moveTo>
                        <a:cubicBezTo>
                          <a:pt x="326" y="24"/>
                          <a:pt x="326" y="24"/>
                          <a:pt x="326" y="24"/>
                        </a:cubicBezTo>
                        <a:cubicBezTo>
                          <a:pt x="326" y="23"/>
                          <a:pt x="326" y="23"/>
                          <a:pt x="326" y="22"/>
                        </a:cubicBezTo>
                        <a:cubicBezTo>
                          <a:pt x="326" y="22"/>
                          <a:pt x="326" y="21"/>
                          <a:pt x="326" y="21"/>
                        </a:cubicBezTo>
                        <a:cubicBezTo>
                          <a:pt x="326" y="21"/>
                          <a:pt x="326" y="20"/>
                          <a:pt x="327" y="20"/>
                        </a:cubicBezTo>
                        <a:cubicBezTo>
                          <a:pt x="327" y="20"/>
                          <a:pt x="327" y="19"/>
                          <a:pt x="327" y="19"/>
                        </a:cubicBezTo>
                        <a:cubicBezTo>
                          <a:pt x="327" y="19"/>
                          <a:pt x="327" y="19"/>
                          <a:pt x="327" y="18"/>
                        </a:cubicBezTo>
                        <a:cubicBezTo>
                          <a:pt x="328" y="18"/>
                          <a:pt x="328" y="18"/>
                          <a:pt x="328" y="17"/>
                        </a:cubicBezTo>
                        <a:cubicBezTo>
                          <a:pt x="328" y="17"/>
                          <a:pt x="329" y="17"/>
                          <a:pt x="329" y="17"/>
                        </a:cubicBezTo>
                        <a:cubicBezTo>
                          <a:pt x="330" y="15"/>
                          <a:pt x="333" y="14"/>
                          <a:pt x="335" y="14"/>
                        </a:cubicBezTo>
                        <a:cubicBezTo>
                          <a:pt x="335" y="14"/>
                          <a:pt x="336" y="14"/>
                          <a:pt x="336" y="14"/>
                        </a:cubicBezTo>
                        <a:cubicBezTo>
                          <a:pt x="336" y="14"/>
                          <a:pt x="336" y="13"/>
                          <a:pt x="336" y="13"/>
                        </a:cubicBezTo>
                        <a:cubicBezTo>
                          <a:pt x="342" y="13"/>
                          <a:pt x="347" y="18"/>
                          <a:pt x="347" y="24"/>
                        </a:cubicBezTo>
                        <a:cubicBezTo>
                          <a:pt x="347" y="149"/>
                          <a:pt x="347" y="149"/>
                          <a:pt x="347" y="149"/>
                        </a:cubicBezTo>
                        <a:cubicBezTo>
                          <a:pt x="326" y="149"/>
                          <a:pt x="326" y="149"/>
                          <a:pt x="326" y="149"/>
                        </a:cubicBezTo>
                        <a:lnTo>
                          <a:pt x="326" y="48"/>
                        </a:lnTo>
                        <a:close/>
                        <a:moveTo>
                          <a:pt x="319" y="184"/>
                        </a:moveTo>
                        <a:cubicBezTo>
                          <a:pt x="306" y="184"/>
                          <a:pt x="295" y="175"/>
                          <a:pt x="292" y="163"/>
                        </a:cubicBezTo>
                        <a:cubicBezTo>
                          <a:pt x="319" y="163"/>
                          <a:pt x="319" y="163"/>
                          <a:pt x="319" y="163"/>
                        </a:cubicBezTo>
                        <a:cubicBezTo>
                          <a:pt x="346" y="163"/>
                          <a:pt x="346" y="163"/>
                          <a:pt x="346" y="163"/>
                        </a:cubicBezTo>
                        <a:cubicBezTo>
                          <a:pt x="343" y="175"/>
                          <a:pt x="332" y="184"/>
                          <a:pt x="319" y="1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grpSp>
            <p:nvGrpSpPr>
              <p:cNvPr id="500" name="Group 499">
                <a:extLst>
                  <a:ext uri="{FF2B5EF4-FFF2-40B4-BE49-F238E27FC236}">
                    <a16:creationId xmlns:a16="http://schemas.microsoft.com/office/drawing/2014/main" id="{F877E0EF-A17A-2FFB-79C1-8725D2F3AC40}"/>
                  </a:ext>
                </a:extLst>
              </p:cNvPr>
              <p:cNvGrpSpPr/>
              <p:nvPr/>
            </p:nvGrpSpPr>
            <p:grpSpPr>
              <a:xfrm>
                <a:off x="-482068" y="3862078"/>
                <a:ext cx="3855359" cy="352144"/>
                <a:chOff x="-3593936" y="2919368"/>
                <a:chExt cx="4357720" cy="398029"/>
              </a:xfrm>
            </p:grpSpPr>
            <p:sp>
              <p:nvSpPr>
                <p:cNvPr id="497" name="Rectangle 496">
                  <a:extLst>
                    <a:ext uri="{FF2B5EF4-FFF2-40B4-BE49-F238E27FC236}">
                      <a16:creationId xmlns:a16="http://schemas.microsoft.com/office/drawing/2014/main" id="{3F7EC228-E975-4109-14DF-C0496B3541C1}"/>
                    </a:ext>
                  </a:extLst>
                </p:cNvPr>
                <p:cNvSpPr/>
                <p:nvPr/>
              </p:nvSpPr>
              <p:spPr>
                <a:xfrm>
                  <a:off x="-3593936" y="2919368"/>
                  <a:ext cx="4357720" cy="3980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95" name="Text Placeholder 67">
                  <a:extLst>
                    <a:ext uri="{FF2B5EF4-FFF2-40B4-BE49-F238E27FC236}">
                      <a16:creationId xmlns:a16="http://schemas.microsoft.com/office/drawing/2014/main" id="{9FB7E15D-6F9A-6ABF-1C60-BE6C665DF681}"/>
                    </a:ext>
                  </a:extLst>
                </p:cNvPr>
                <p:cNvSpPr txBox="1">
                  <a:spLocks/>
                </p:cNvSpPr>
                <p:nvPr/>
              </p:nvSpPr>
              <p:spPr>
                <a:xfrm>
                  <a:off x="-2720263" y="2964074"/>
                  <a:ext cx="3106849" cy="281777"/>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algn="ctr" defTabSz="1381606" rtl="0" eaLnBrk="1" fontAlgn="auto" latinLnBrk="0" hangingPunct="1">
                    <a:spcBef>
                      <a:spcPts val="0"/>
                    </a:spcBef>
                    <a:spcAft>
                      <a:spcPts val="0"/>
                    </a:spcAft>
                    <a:buClr>
                      <a:srgbClr val="F9423A"/>
                    </a:buClr>
                    <a:buSzTx/>
                    <a:buFontTx/>
                    <a:buNone/>
                    <a:tabLst>
                      <a:tab pos="457200" algn="l"/>
                      <a:tab pos="630936" algn="l"/>
                    </a:tabLst>
                    <a:defRPr/>
                  </a:pPr>
                  <a:r>
                    <a:rPr kumimoji="0" lang="en-US" sz="140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Major International Cargo</a:t>
                  </a:r>
                  <a:endParaRPr kumimoji="0" lang="en-CA" sz="140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grpSp>
          <p:sp>
            <p:nvSpPr>
              <p:cNvPr id="511" name="Text Placeholder 67">
                <a:extLst>
                  <a:ext uri="{FF2B5EF4-FFF2-40B4-BE49-F238E27FC236}">
                    <a16:creationId xmlns:a16="http://schemas.microsoft.com/office/drawing/2014/main" id="{53772039-0F1B-D1D0-A5D3-FFA6083F8577}"/>
                  </a:ext>
                </a:extLst>
              </p:cNvPr>
              <p:cNvSpPr txBox="1">
                <a:spLocks/>
              </p:cNvSpPr>
              <p:nvPr/>
            </p:nvSpPr>
            <p:spPr>
              <a:xfrm>
                <a:off x="184939" y="4881734"/>
                <a:ext cx="1074767" cy="249294"/>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algn="ctr" defTabSz="1381606" rtl="0" eaLnBrk="1" fontAlgn="auto" latinLnBrk="0" hangingPunct="1">
                  <a:spcBef>
                    <a:spcPts val="0"/>
                  </a:spcBef>
                  <a:spcAft>
                    <a:spcPts val="0"/>
                  </a:spcAft>
                  <a:buClr>
                    <a:srgbClr val="F9423A"/>
                  </a:buClr>
                  <a:buSzTx/>
                  <a:buFontTx/>
                  <a:buNone/>
                  <a:tabLst>
                    <a:tab pos="457200" algn="l"/>
                    <a:tab pos="630936" algn="l"/>
                  </a:tabLst>
                  <a:defRPr/>
                </a:pPr>
                <a:r>
                  <a:rPr kumimoji="0" lang="en-US" sz="105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containers</a:t>
                </a:r>
                <a:endParaRPr kumimoji="0" lang="en-CA" sz="105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p:txBody>
          </p:sp>
          <p:sp>
            <p:nvSpPr>
              <p:cNvPr id="512" name="Text Placeholder 67">
                <a:extLst>
                  <a:ext uri="{FF2B5EF4-FFF2-40B4-BE49-F238E27FC236}">
                    <a16:creationId xmlns:a16="http://schemas.microsoft.com/office/drawing/2014/main" id="{40BFEF44-1DF4-F8F0-B25E-B658C2728AFE}"/>
                  </a:ext>
                </a:extLst>
              </p:cNvPr>
              <p:cNvSpPr txBox="1">
                <a:spLocks/>
              </p:cNvSpPr>
              <p:nvPr/>
            </p:nvSpPr>
            <p:spPr>
              <a:xfrm>
                <a:off x="1087832" y="4880804"/>
                <a:ext cx="685547" cy="249294"/>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algn="ctr" defTabSz="1381606" rtl="0" eaLnBrk="1" fontAlgn="auto" latinLnBrk="0" hangingPunct="1">
                  <a:spcBef>
                    <a:spcPts val="0"/>
                  </a:spcBef>
                  <a:spcAft>
                    <a:spcPts val="0"/>
                  </a:spcAft>
                  <a:buClr>
                    <a:srgbClr val="F9423A"/>
                  </a:buClr>
                  <a:buSzTx/>
                  <a:buFontTx/>
                  <a:buNone/>
                  <a:tabLst>
                    <a:tab pos="457200" algn="l"/>
                    <a:tab pos="630936" algn="l"/>
                  </a:tabLst>
                  <a:defRPr/>
                </a:pPr>
                <a:r>
                  <a:rPr kumimoji="0" lang="en-US" sz="105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steel</a:t>
                </a:r>
                <a:endParaRPr kumimoji="0" lang="en-CA" sz="105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p:txBody>
          </p:sp>
          <p:sp>
            <p:nvSpPr>
              <p:cNvPr id="513" name="Text Placeholder 67">
                <a:extLst>
                  <a:ext uri="{FF2B5EF4-FFF2-40B4-BE49-F238E27FC236}">
                    <a16:creationId xmlns:a16="http://schemas.microsoft.com/office/drawing/2014/main" id="{3A6FCE0A-BC74-E8CE-BF8C-1E6EDD91216E}"/>
                  </a:ext>
                </a:extLst>
              </p:cNvPr>
              <p:cNvSpPr txBox="1">
                <a:spLocks/>
              </p:cNvSpPr>
              <p:nvPr/>
            </p:nvSpPr>
            <p:spPr>
              <a:xfrm>
                <a:off x="1660337" y="4880804"/>
                <a:ext cx="655030" cy="249294"/>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algn="ctr" defTabSz="1381606" rtl="0" eaLnBrk="1" fontAlgn="auto" latinLnBrk="0" hangingPunct="1">
                  <a:spcBef>
                    <a:spcPts val="0"/>
                  </a:spcBef>
                  <a:spcAft>
                    <a:spcPts val="0"/>
                  </a:spcAft>
                  <a:buClr>
                    <a:srgbClr val="F9423A"/>
                  </a:buClr>
                  <a:buSzTx/>
                  <a:buFontTx/>
                  <a:buNone/>
                  <a:tabLst>
                    <a:tab pos="457200" algn="l"/>
                    <a:tab pos="630936" algn="l"/>
                  </a:tabLst>
                  <a:defRPr/>
                </a:pPr>
                <a:r>
                  <a:rPr kumimoji="0" lang="en-US" sz="105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grain</a:t>
                </a:r>
                <a:endParaRPr kumimoji="0" lang="en-CA" sz="105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p:txBody>
          </p:sp>
          <p:sp>
            <p:nvSpPr>
              <p:cNvPr id="514" name="Text Placeholder 67">
                <a:extLst>
                  <a:ext uri="{FF2B5EF4-FFF2-40B4-BE49-F238E27FC236}">
                    <a16:creationId xmlns:a16="http://schemas.microsoft.com/office/drawing/2014/main" id="{513CA3DF-9E01-E406-8501-53DD8CC65E7A}"/>
                  </a:ext>
                </a:extLst>
              </p:cNvPr>
              <p:cNvSpPr txBox="1">
                <a:spLocks/>
              </p:cNvSpPr>
              <p:nvPr/>
            </p:nvSpPr>
            <p:spPr>
              <a:xfrm>
                <a:off x="2214317" y="4885103"/>
                <a:ext cx="960845" cy="249294"/>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algn="ctr" defTabSz="1381606" rtl="0" eaLnBrk="1" fontAlgn="auto" latinLnBrk="0" hangingPunct="1">
                  <a:spcBef>
                    <a:spcPts val="0"/>
                  </a:spcBef>
                  <a:spcAft>
                    <a:spcPts val="0"/>
                  </a:spcAft>
                  <a:buClr>
                    <a:srgbClr val="F9423A"/>
                  </a:buClr>
                  <a:buSzTx/>
                  <a:buFontTx/>
                  <a:buNone/>
                  <a:tabLst>
                    <a:tab pos="457200" algn="l"/>
                    <a:tab pos="630936" algn="l"/>
                  </a:tabLst>
                  <a:defRPr/>
                </a:pPr>
                <a:r>
                  <a:rPr kumimoji="0" lang="en-US" sz="105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machinery</a:t>
                </a:r>
                <a:endParaRPr kumimoji="0" lang="en-CA" sz="105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p:txBody>
          </p:sp>
          <p:sp>
            <p:nvSpPr>
              <p:cNvPr id="515" name="Text Placeholder 67">
                <a:extLst>
                  <a:ext uri="{FF2B5EF4-FFF2-40B4-BE49-F238E27FC236}">
                    <a16:creationId xmlns:a16="http://schemas.microsoft.com/office/drawing/2014/main" id="{00323212-45E7-FB17-1438-3A94E89B60D2}"/>
                  </a:ext>
                </a:extLst>
              </p:cNvPr>
              <p:cNvSpPr txBox="1">
                <a:spLocks/>
              </p:cNvSpPr>
              <p:nvPr/>
            </p:nvSpPr>
            <p:spPr>
              <a:xfrm>
                <a:off x="3649542" y="4880142"/>
                <a:ext cx="1074767" cy="249294"/>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algn="ctr" defTabSz="1381606" rtl="0" eaLnBrk="1" fontAlgn="auto" latinLnBrk="0" hangingPunct="1">
                  <a:spcBef>
                    <a:spcPts val="0"/>
                  </a:spcBef>
                  <a:spcAft>
                    <a:spcPts val="0"/>
                  </a:spcAft>
                  <a:buClr>
                    <a:srgbClr val="F9423A"/>
                  </a:buClr>
                  <a:buSzTx/>
                  <a:buFontTx/>
                  <a:buNone/>
                  <a:tabLst>
                    <a:tab pos="457200" algn="l"/>
                    <a:tab pos="630936" algn="l"/>
                  </a:tabLst>
                  <a:defRPr/>
                </a:pPr>
                <a:r>
                  <a:rPr lang="en-US" sz="1050" b="0" dirty="0">
                    <a:solidFill>
                      <a:schemeClr val="tx2"/>
                    </a:solidFill>
                  </a:rPr>
                  <a:t>i</a:t>
                </a:r>
                <a:r>
                  <a:rPr kumimoji="0" lang="en-US" sz="1050" b="0" i="0" u="none" strike="noStrike" kern="1200" cap="none" spc="0" normalizeH="0" baseline="0" noProof="0" dirty="0" err="1">
                    <a:ln>
                      <a:noFill/>
                    </a:ln>
                    <a:solidFill>
                      <a:schemeClr val="tx2"/>
                    </a:solidFill>
                    <a:effectLst/>
                    <a:uLnTx/>
                    <a:uFillTx/>
                    <a:latin typeface="Arial" panose="020B0604020202020204" pitchFamily="34" charset="0"/>
                    <a:ea typeface="+mn-ea"/>
                    <a:cs typeface="Arial" panose="020B0604020202020204" pitchFamily="34" charset="0"/>
                  </a:rPr>
                  <a:t>ron</a:t>
                </a:r>
                <a:r>
                  <a:rPr kumimoji="0" lang="en-US" sz="105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ore</a:t>
                </a:r>
                <a:endParaRPr kumimoji="0" lang="en-CA" sz="105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p:txBody>
          </p:sp>
          <p:sp>
            <p:nvSpPr>
              <p:cNvPr id="516" name="Text Placeholder 67">
                <a:extLst>
                  <a:ext uri="{FF2B5EF4-FFF2-40B4-BE49-F238E27FC236}">
                    <a16:creationId xmlns:a16="http://schemas.microsoft.com/office/drawing/2014/main" id="{464EB27F-ED1F-69BF-A002-E4C217E45671}"/>
                  </a:ext>
                </a:extLst>
              </p:cNvPr>
              <p:cNvSpPr txBox="1">
                <a:spLocks/>
              </p:cNvSpPr>
              <p:nvPr/>
            </p:nvSpPr>
            <p:spPr>
              <a:xfrm>
                <a:off x="4431986" y="4879212"/>
                <a:ext cx="685547" cy="249294"/>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algn="ctr" defTabSz="1381606" rtl="0" eaLnBrk="1" fontAlgn="auto" latinLnBrk="0" hangingPunct="1">
                  <a:spcBef>
                    <a:spcPts val="0"/>
                  </a:spcBef>
                  <a:spcAft>
                    <a:spcPts val="0"/>
                  </a:spcAft>
                  <a:buClr>
                    <a:srgbClr val="F9423A"/>
                  </a:buClr>
                  <a:buSzTx/>
                  <a:buFontTx/>
                  <a:buNone/>
                  <a:tabLst>
                    <a:tab pos="457200" algn="l"/>
                    <a:tab pos="630936" algn="l"/>
                  </a:tabLst>
                  <a:defRPr/>
                </a:pPr>
                <a:r>
                  <a:rPr kumimoji="0" lang="en-US" sz="105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coal</a:t>
                </a:r>
                <a:endParaRPr kumimoji="0" lang="en-CA" sz="105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p:txBody>
          </p:sp>
          <p:sp>
            <p:nvSpPr>
              <p:cNvPr id="517" name="Text Placeholder 67">
                <a:extLst>
                  <a:ext uri="{FF2B5EF4-FFF2-40B4-BE49-F238E27FC236}">
                    <a16:creationId xmlns:a16="http://schemas.microsoft.com/office/drawing/2014/main" id="{1B744C35-191D-888F-4E20-2711C1A62D3F}"/>
                  </a:ext>
                </a:extLst>
              </p:cNvPr>
              <p:cNvSpPr txBox="1">
                <a:spLocks/>
              </p:cNvSpPr>
              <p:nvPr/>
            </p:nvSpPr>
            <p:spPr>
              <a:xfrm>
                <a:off x="5000945" y="4879212"/>
                <a:ext cx="855954" cy="249294"/>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algn="ctr" defTabSz="1381606" rtl="0" eaLnBrk="1" fontAlgn="auto" latinLnBrk="0" hangingPunct="1">
                  <a:spcBef>
                    <a:spcPts val="0"/>
                  </a:spcBef>
                  <a:spcAft>
                    <a:spcPts val="0"/>
                  </a:spcAft>
                  <a:buClr>
                    <a:srgbClr val="F9423A"/>
                  </a:buClr>
                  <a:buSzTx/>
                  <a:buFontTx/>
                  <a:buNone/>
                  <a:tabLst>
                    <a:tab pos="457200" algn="l"/>
                    <a:tab pos="630936" algn="l"/>
                  </a:tabLst>
                  <a:defRPr/>
                </a:pPr>
                <a:r>
                  <a:rPr kumimoji="0" lang="en-US" sz="105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aggregate</a:t>
                </a:r>
                <a:endParaRPr kumimoji="0" lang="en-CA" sz="105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p:txBody>
          </p:sp>
          <p:sp>
            <p:nvSpPr>
              <p:cNvPr id="518" name="Text Placeholder 67">
                <a:extLst>
                  <a:ext uri="{FF2B5EF4-FFF2-40B4-BE49-F238E27FC236}">
                    <a16:creationId xmlns:a16="http://schemas.microsoft.com/office/drawing/2014/main" id="{C9614698-DCA5-92B9-39E0-E7DEA5B3A812}"/>
                  </a:ext>
                </a:extLst>
              </p:cNvPr>
              <p:cNvSpPr txBox="1">
                <a:spLocks/>
              </p:cNvSpPr>
              <p:nvPr/>
            </p:nvSpPr>
            <p:spPr>
              <a:xfrm>
                <a:off x="5611020" y="4883511"/>
                <a:ext cx="960845" cy="249294"/>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algn="ctr" defTabSz="1381606" rtl="0" eaLnBrk="1" fontAlgn="auto" latinLnBrk="0" hangingPunct="1">
                  <a:spcBef>
                    <a:spcPts val="0"/>
                  </a:spcBef>
                  <a:spcAft>
                    <a:spcPts val="0"/>
                  </a:spcAft>
                  <a:buClr>
                    <a:srgbClr val="F9423A"/>
                  </a:buClr>
                  <a:buSzTx/>
                  <a:buFontTx/>
                  <a:buNone/>
                  <a:tabLst>
                    <a:tab pos="457200" algn="l"/>
                    <a:tab pos="630936" algn="l"/>
                  </a:tabLst>
                  <a:defRPr/>
                </a:pPr>
                <a:r>
                  <a:rPr kumimoji="0" lang="en-US" sz="105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cement</a:t>
                </a:r>
                <a:endParaRPr kumimoji="0" lang="en-CA" sz="105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p:txBody>
          </p:sp>
          <p:sp>
            <p:nvSpPr>
              <p:cNvPr id="521" name="Rectangle 520">
                <a:extLst>
                  <a:ext uri="{FF2B5EF4-FFF2-40B4-BE49-F238E27FC236}">
                    <a16:creationId xmlns:a16="http://schemas.microsoft.com/office/drawing/2014/main" id="{4EB0270B-C934-854C-1B07-8A921789A6EA}"/>
                  </a:ext>
                </a:extLst>
              </p:cNvPr>
              <p:cNvSpPr/>
              <p:nvPr/>
            </p:nvSpPr>
            <p:spPr>
              <a:xfrm>
                <a:off x="3434973" y="3859777"/>
                <a:ext cx="3855359" cy="3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22" name="Text Placeholder 67">
                <a:extLst>
                  <a:ext uri="{FF2B5EF4-FFF2-40B4-BE49-F238E27FC236}">
                    <a16:creationId xmlns:a16="http://schemas.microsoft.com/office/drawing/2014/main" id="{FBF269AA-963A-6260-0390-8C22D49C8079}"/>
                  </a:ext>
                </a:extLst>
              </p:cNvPr>
              <p:cNvSpPr txBox="1">
                <a:spLocks/>
              </p:cNvSpPr>
              <p:nvPr/>
            </p:nvSpPr>
            <p:spPr>
              <a:xfrm>
                <a:off x="3725090" y="3899332"/>
                <a:ext cx="2748689" cy="249294"/>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algn="ctr" defTabSz="1381606" rtl="0" eaLnBrk="1" fontAlgn="auto" latinLnBrk="0" hangingPunct="1">
                  <a:spcBef>
                    <a:spcPts val="0"/>
                  </a:spcBef>
                  <a:spcAft>
                    <a:spcPts val="0"/>
                  </a:spcAft>
                  <a:buClr>
                    <a:srgbClr val="F9423A"/>
                  </a:buClr>
                  <a:buSzTx/>
                  <a:buFontTx/>
                  <a:buNone/>
                  <a:tabLst>
                    <a:tab pos="457200" algn="l"/>
                    <a:tab pos="630936" algn="l"/>
                  </a:tabLst>
                  <a:defRPr/>
                </a:pPr>
                <a:r>
                  <a:rPr kumimoji="0" lang="en-US" sz="140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Major Domestic Cargo</a:t>
                </a:r>
              </a:p>
            </p:txBody>
          </p:sp>
        </p:grpSp>
        <p:grpSp>
          <p:nvGrpSpPr>
            <p:cNvPr id="459" name="Group 4">
              <a:extLst>
                <a:ext uri="{FF2B5EF4-FFF2-40B4-BE49-F238E27FC236}">
                  <a16:creationId xmlns:a16="http://schemas.microsoft.com/office/drawing/2014/main" id="{183FFB4A-6CE3-7484-3AAC-AA3AFBFE8DAC}"/>
                </a:ext>
              </a:extLst>
            </p:cNvPr>
            <p:cNvGrpSpPr>
              <a:grpSpLocks noChangeAspect="1"/>
            </p:cNvGrpSpPr>
            <p:nvPr/>
          </p:nvGrpSpPr>
          <p:grpSpPr bwMode="auto">
            <a:xfrm>
              <a:off x="692968" y="3591555"/>
              <a:ext cx="210450" cy="197809"/>
              <a:chOff x="1763" y="-1"/>
              <a:chExt cx="5211" cy="4898"/>
            </a:xfrm>
            <a:solidFill>
              <a:schemeClr val="bg1"/>
            </a:solidFill>
          </p:grpSpPr>
          <p:sp>
            <p:nvSpPr>
              <p:cNvPr id="460" name="Freeform 5">
                <a:extLst>
                  <a:ext uri="{FF2B5EF4-FFF2-40B4-BE49-F238E27FC236}">
                    <a16:creationId xmlns:a16="http://schemas.microsoft.com/office/drawing/2014/main" id="{108066EC-8DE0-D5DF-557A-E0972A63E621}"/>
                  </a:ext>
                </a:extLst>
              </p:cNvPr>
              <p:cNvSpPr>
                <a:spLocks/>
              </p:cNvSpPr>
              <p:nvPr/>
            </p:nvSpPr>
            <p:spPr bwMode="auto">
              <a:xfrm>
                <a:off x="1763" y="4373"/>
                <a:ext cx="4967" cy="524"/>
              </a:xfrm>
              <a:custGeom>
                <a:avLst/>
                <a:gdLst>
                  <a:gd name="T0" fmla="*/ 2997 w 3597"/>
                  <a:gd name="T1" fmla="*/ 223 h 380"/>
                  <a:gd name="T2" fmla="*/ 2791 w 3597"/>
                  <a:gd name="T3" fmla="*/ 143 h 380"/>
                  <a:gd name="T4" fmla="*/ 2408 w 3597"/>
                  <a:gd name="T5" fmla="*/ 1 h 380"/>
                  <a:gd name="T6" fmla="*/ 2406 w 3597"/>
                  <a:gd name="T7" fmla="*/ 1 h 380"/>
                  <a:gd name="T8" fmla="*/ 2398 w 3597"/>
                  <a:gd name="T9" fmla="*/ 0 h 380"/>
                  <a:gd name="T10" fmla="*/ 2203 w 3597"/>
                  <a:gd name="T11" fmla="*/ 31 h 380"/>
                  <a:gd name="T12" fmla="*/ 2005 w 3597"/>
                  <a:gd name="T13" fmla="*/ 143 h 380"/>
                  <a:gd name="T14" fmla="*/ 1798 w 3597"/>
                  <a:gd name="T15" fmla="*/ 223 h 380"/>
                  <a:gd name="T16" fmla="*/ 1592 w 3597"/>
                  <a:gd name="T17" fmla="*/ 143 h 380"/>
                  <a:gd name="T18" fmla="*/ 1389 w 3597"/>
                  <a:gd name="T19" fmla="*/ 29 h 380"/>
                  <a:gd name="T20" fmla="*/ 1199 w 3597"/>
                  <a:gd name="T21" fmla="*/ 0 h 380"/>
                  <a:gd name="T22" fmla="*/ 1187 w 3597"/>
                  <a:gd name="T23" fmla="*/ 1 h 380"/>
                  <a:gd name="T24" fmla="*/ 1183 w 3597"/>
                  <a:gd name="T25" fmla="*/ 1 h 380"/>
                  <a:gd name="T26" fmla="*/ 806 w 3597"/>
                  <a:gd name="T27" fmla="*/ 143 h 380"/>
                  <a:gd name="T28" fmla="*/ 599 w 3597"/>
                  <a:gd name="T29" fmla="*/ 223 h 380"/>
                  <a:gd name="T30" fmla="*/ 392 w 3597"/>
                  <a:gd name="T31" fmla="*/ 143 h 380"/>
                  <a:gd name="T32" fmla="*/ 0 w 3597"/>
                  <a:gd name="T33" fmla="*/ 0 h 380"/>
                  <a:gd name="T34" fmla="*/ 0 w 3597"/>
                  <a:gd name="T35" fmla="*/ 157 h 380"/>
                  <a:gd name="T36" fmla="*/ 299 w 3597"/>
                  <a:gd name="T37" fmla="*/ 269 h 380"/>
                  <a:gd name="T38" fmla="*/ 599 w 3597"/>
                  <a:gd name="T39" fmla="*/ 380 h 380"/>
                  <a:gd name="T40" fmla="*/ 899 w 3597"/>
                  <a:gd name="T41" fmla="*/ 269 h 380"/>
                  <a:gd name="T42" fmla="*/ 1187 w 3597"/>
                  <a:gd name="T43" fmla="*/ 158 h 380"/>
                  <a:gd name="T44" fmla="*/ 1192 w 3597"/>
                  <a:gd name="T45" fmla="*/ 157 h 380"/>
                  <a:gd name="T46" fmla="*/ 1199 w 3597"/>
                  <a:gd name="T47" fmla="*/ 157 h 380"/>
                  <a:gd name="T48" fmla="*/ 1340 w 3597"/>
                  <a:gd name="T49" fmla="*/ 178 h 380"/>
                  <a:gd name="T50" fmla="*/ 1498 w 3597"/>
                  <a:gd name="T51" fmla="*/ 269 h 380"/>
                  <a:gd name="T52" fmla="*/ 1798 w 3597"/>
                  <a:gd name="T53" fmla="*/ 380 h 380"/>
                  <a:gd name="T54" fmla="*/ 2099 w 3597"/>
                  <a:gd name="T55" fmla="*/ 269 h 380"/>
                  <a:gd name="T56" fmla="*/ 2253 w 3597"/>
                  <a:gd name="T57" fmla="*/ 179 h 380"/>
                  <a:gd name="T58" fmla="*/ 2398 w 3597"/>
                  <a:gd name="T59" fmla="*/ 157 h 380"/>
                  <a:gd name="T60" fmla="*/ 2401 w 3597"/>
                  <a:gd name="T61" fmla="*/ 157 h 380"/>
                  <a:gd name="T62" fmla="*/ 2407 w 3597"/>
                  <a:gd name="T63" fmla="*/ 157 h 380"/>
                  <a:gd name="T64" fmla="*/ 2697 w 3597"/>
                  <a:gd name="T65" fmla="*/ 269 h 380"/>
                  <a:gd name="T66" fmla="*/ 2997 w 3597"/>
                  <a:gd name="T67" fmla="*/ 380 h 380"/>
                  <a:gd name="T68" fmla="*/ 3298 w 3597"/>
                  <a:gd name="T69" fmla="*/ 269 h 380"/>
                  <a:gd name="T70" fmla="*/ 3597 w 3597"/>
                  <a:gd name="T71" fmla="*/ 157 h 380"/>
                  <a:gd name="T72" fmla="*/ 3597 w 3597"/>
                  <a:gd name="T73" fmla="*/ 0 h 380"/>
                  <a:gd name="T74" fmla="*/ 3204 w 3597"/>
                  <a:gd name="T75" fmla="*/ 143 h 380"/>
                  <a:gd name="T76" fmla="*/ 2997 w 3597"/>
                  <a:gd name="T77" fmla="*/ 223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97" h="380">
                    <a:moveTo>
                      <a:pt x="2997" y="223"/>
                    </a:moveTo>
                    <a:cubicBezTo>
                      <a:pt x="2899" y="223"/>
                      <a:pt x="2858" y="193"/>
                      <a:pt x="2791" y="143"/>
                    </a:cubicBezTo>
                    <a:cubicBezTo>
                      <a:pt x="2707" y="81"/>
                      <a:pt x="2603" y="4"/>
                      <a:pt x="2408" y="1"/>
                    </a:cubicBezTo>
                    <a:cubicBezTo>
                      <a:pt x="2406" y="1"/>
                      <a:pt x="2406" y="1"/>
                      <a:pt x="2406" y="1"/>
                    </a:cubicBezTo>
                    <a:cubicBezTo>
                      <a:pt x="2403" y="1"/>
                      <a:pt x="2401" y="0"/>
                      <a:pt x="2398" y="0"/>
                    </a:cubicBezTo>
                    <a:cubicBezTo>
                      <a:pt x="2327" y="0"/>
                      <a:pt x="2263" y="10"/>
                      <a:pt x="2203" y="31"/>
                    </a:cubicBezTo>
                    <a:cubicBezTo>
                      <a:pt x="2117" y="60"/>
                      <a:pt x="2055" y="106"/>
                      <a:pt x="2005" y="143"/>
                    </a:cubicBezTo>
                    <a:cubicBezTo>
                      <a:pt x="1938" y="193"/>
                      <a:pt x="1897" y="223"/>
                      <a:pt x="1798" y="223"/>
                    </a:cubicBezTo>
                    <a:cubicBezTo>
                      <a:pt x="1699" y="223"/>
                      <a:pt x="1659" y="193"/>
                      <a:pt x="1592" y="143"/>
                    </a:cubicBezTo>
                    <a:cubicBezTo>
                      <a:pt x="1538" y="103"/>
                      <a:pt x="1477" y="58"/>
                      <a:pt x="1389" y="29"/>
                    </a:cubicBezTo>
                    <a:cubicBezTo>
                      <a:pt x="1330" y="10"/>
                      <a:pt x="1268" y="0"/>
                      <a:pt x="1199" y="0"/>
                    </a:cubicBezTo>
                    <a:cubicBezTo>
                      <a:pt x="1195" y="0"/>
                      <a:pt x="1191" y="1"/>
                      <a:pt x="1187" y="1"/>
                    </a:cubicBezTo>
                    <a:cubicBezTo>
                      <a:pt x="1183" y="1"/>
                      <a:pt x="1183" y="1"/>
                      <a:pt x="1183" y="1"/>
                    </a:cubicBezTo>
                    <a:cubicBezTo>
                      <a:pt x="992" y="5"/>
                      <a:pt x="889" y="82"/>
                      <a:pt x="806" y="143"/>
                    </a:cubicBezTo>
                    <a:cubicBezTo>
                      <a:pt x="739" y="193"/>
                      <a:pt x="698" y="223"/>
                      <a:pt x="599" y="223"/>
                    </a:cubicBezTo>
                    <a:cubicBezTo>
                      <a:pt x="500" y="223"/>
                      <a:pt x="460" y="193"/>
                      <a:pt x="392" y="143"/>
                    </a:cubicBezTo>
                    <a:cubicBezTo>
                      <a:pt x="307" y="80"/>
                      <a:pt x="200" y="0"/>
                      <a:pt x="0" y="0"/>
                    </a:cubicBezTo>
                    <a:cubicBezTo>
                      <a:pt x="0" y="157"/>
                      <a:pt x="0" y="157"/>
                      <a:pt x="0" y="157"/>
                    </a:cubicBezTo>
                    <a:cubicBezTo>
                      <a:pt x="148" y="157"/>
                      <a:pt x="222" y="212"/>
                      <a:pt x="299" y="269"/>
                    </a:cubicBezTo>
                    <a:cubicBezTo>
                      <a:pt x="376" y="326"/>
                      <a:pt x="448" y="380"/>
                      <a:pt x="599" y="380"/>
                    </a:cubicBezTo>
                    <a:cubicBezTo>
                      <a:pt x="750" y="380"/>
                      <a:pt x="823" y="326"/>
                      <a:pt x="899" y="269"/>
                    </a:cubicBezTo>
                    <a:cubicBezTo>
                      <a:pt x="974" y="213"/>
                      <a:pt x="1045" y="161"/>
                      <a:pt x="1187" y="158"/>
                    </a:cubicBezTo>
                    <a:cubicBezTo>
                      <a:pt x="1192" y="157"/>
                      <a:pt x="1192" y="157"/>
                      <a:pt x="1192" y="157"/>
                    </a:cubicBezTo>
                    <a:cubicBezTo>
                      <a:pt x="1194" y="157"/>
                      <a:pt x="1196" y="157"/>
                      <a:pt x="1199" y="157"/>
                    </a:cubicBezTo>
                    <a:cubicBezTo>
                      <a:pt x="1251" y="157"/>
                      <a:pt x="1297" y="164"/>
                      <a:pt x="1340" y="178"/>
                    </a:cubicBezTo>
                    <a:cubicBezTo>
                      <a:pt x="1404" y="199"/>
                      <a:pt x="1450" y="233"/>
                      <a:pt x="1498" y="269"/>
                    </a:cubicBezTo>
                    <a:cubicBezTo>
                      <a:pt x="1575" y="326"/>
                      <a:pt x="1647" y="380"/>
                      <a:pt x="1798" y="380"/>
                    </a:cubicBezTo>
                    <a:cubicBezTo>
                      <a:pt x="1949" y="380"/>
                      <a:pt x="2022" y="326"/>
                      <a:pt x="2099" y="269"/>
                    </a:cubicBezTo>
                    <a:cubicBezTo>
                      <a:pt x="2144" y="235"/>
                      <a:pt x="2190" y="201"/>
                      <a:pt x="2253" y="179"/>
                    </a:cubicBezTo>
                    <a:cubicBezTo>
                      <a:pt x="2297" y="164"/>
                      <a:pt x="2344" y="157"/>
                      <a:pt x="2398" y="157"/>
                    </a:cubicBezTo>
                    <a:cubicBezTo>
                      <a:pt x="2401" y="157"/>
                      <a:pt x="2401" y="157"/>
                      <a:pt x="2401" y="157"/>
                    </a:cubicBezTo>
                    <a:cubicBezTo>
                      <a:pt x="2403" y="157"/>
                      <a:pt x="2405" y="157"/>
                      <a:pt x="2407" y="157"/>
                    </a:cubicBezTo>
                    <a:cubicBezTo>
                      <a:pt x="2550" y="160"/>
                      <a:pt x="2622" y="213"/>
                      <a:pt x="2697" y="269"/>
                    </a:cubicBezTo>
                    <a:cubicBezTo>
                      <a:pt x="2774" y="326"/>
                      <a:pt x="2847" y="380"/>
                      <a:pt x="2997" y="380"/>
                    </a:cubicBezTo>
                    <a:cubicBezTo>
                      <a:pt x="3148" y="380"/>
                      <a:pt x="3221" y="326"/>
                      <a:pt x="3298" y="269"/>
                    </a:cubicBezTo>
                    <a:cubicBezTo>
                      <a:pt x="3375" y="212"/>
                      <a:pt x="3448" y="157"/>
                      <a:pt x="3597" y="157"/>
                    </a:cubicBezTo>
                    <a:cubicBezTo>
                      <a:pt x="3597" y="0"/>
                      <a:pt x="3597" y="0"/>
                      <a:pt x="3597" y="0"/>
                    </a:cubicBezTo>
                    <a:cubicBezTo>
                      <a:pt x="3396" y="0"/>
                      <a:pt x="3290" y="80"/>
                      <a:pt x="3204" y="143"/>
                    </a:cubicBezTo>
                    <a:cubicBezTo>
                      <a:pt x="3137" y="193"/>
                      <a:pt x="3096" y="223"/>
                      <a:pt x="2997" y="2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61" name="Freeform 6">
                <a:extLst>
                  <a:ext uri="{FF2B5EF4-FFF2-40B4-BE49-F238E27FC236}">
                    <a16:creationId xmlns:a16="http://schemas.microsoft.com/office/drawing/2014/main" id="{95330BA1-AD7E-C0CB-51FF-F38BA9383A96}"/>
                  </a:ext>
                </a:extLst>
              </p:cNvPr>
              <p:cNvSpPr>
                <a:spLocks/>
              </p:cNvSpPr>
              <p:nvPr/>
            </p:nvSpPr>
            <p:spPr bwMode="auto">
              <a:xfrm>
                <a:off x="1763" y="3836"/>
                <a:ext cx="4967" cy="524"/>
              </a:xfrm>
              <a:custGeom>
                <a:avLst/>
                <a:gdLst>
                  <a:gd name="T0" fmla="*/ 2997 w 3597"/>
                  <a:gd name="T1" fmla="*/ 223 h 380"/>
                  <a:gd name="T2" fmla="*/ 2791 w 3597"/>
                  <a:gd name="T3" fmla="*/ 143 h 380"/>
                  <a:gd name="T4" fmla="*/ 2409 w 3597"/>
                  <a:gd name="T5" fmla="*/ 0 h 380"/>
                  <a:gd name="T6" fmla="*/ 2406 w 3597"/>
                  <a:gd name="T7" fmla="*/ 0 h 380"/>
                  <a:gd name="T8" fmla="*/ 2398 w 3597"/>
                  <a:gd name="T9" fmla="*/ 0 h 380"/>
                  <a:gd name="T10" fmla="*/ 2203 w 3597"/>
                  <a:gd name="T11" fmla="*/ 31 h 380"/>
                  <a:gd name="T12" fmla="*/ 2005 w 3597"/>
                  <a:gd name="T13" fmla="*/ 143 h 380"/>
                  <a:gd name="T14" fmla="*/ 1798 w 3597"/>
                  <a:gd name="T15" fmla="*/ 223 h 380"/>
                  <a:gd name="T16" fmla="*/ 1592 w 3597"/>
                  <a:gd name="T17" fmla="*/ 143 h 380"/>
                  <a:gd name="T18" fmla="*/ 1389 w 3597"/>
                  <a:gd name="T19" fmla="*/ 29 h 380"/>
                  <a:gd name="T20" fmla="*/ 1199 w 3597"/>
                  <a:gd name="T21" fmla="*/ 0 h 380"/>
                  <a:gd name="T22" fmla="*/ 1186 w 3597"/>
                  <a:gd name="T23" fmla="*/ 0 h 380"/>
                  <a:gd name="T24" fmla="*/ 1183 w 3597"/>
                  <a:gd name="T25" fmla="*/ 0 h 380"/>
                  <a:gd name="T26" fmla="*/ 806 w 3597"/>
                  <a:gd name="T27" fmla="*/ 143 h 380"/>
                  <a:gd name="T28" fmla="*/ 599 w 3597"/>
                  <a:gd name="T29" fmla="*/ 223 h 380"/>
                  <a:gd name="T30" fmla="*/ 392 w 3597"/>
                  <a:gd name="T31" fmla="*/ 143 h 380"/>
                  <a:gd name="T32" fmla="*/ 0 w 3597"/>
                  <a:gd name="T33" fmla="*/ 0 h 380"/>
                  <a:gd name="T34" fmla="*/ 0 w 3597"/>
                  <a:gd name="T35" fmla="*/ 157 h 380"/>
                  <a:gd name="T36" fmla="*/ 299 w 3597"/>
                  <a:gd name="T37" fmla="*/ 269 h 380"/>
                  <a:gd name="T38" fmla="*/ 599 w 3597"/>
                  <a:gd name="T39" fmla="*/ 380 h 380"/>
                  <a:gd name="T40" fmla="*/ 899 w 3597"/>
                  <a:gd name="T41" fmla="*/ 269 h 380"/>
                  <a:gd name="T42" fmla="*/ 1187 w 3597"/>
                  <a:gd name="T43" fmla="*/ 157 h 380"/>
                  <a:gd name="T44" fmla="*/ 1192 w 3597"/>
                  <a:gd name="T45" fmla="*/ 157 h 380"/>
                  <a:gd name="T46" fmla="*/ 1199 w 3597"/>
                  <a:gd name="T47" fmla="*/ 157 h 380"/>
                  <a:gd name="T48" fmla="*/ 1340 w 3597"/>
                  <a:gd name="T49" fmla="*/ 178 h 380"/>
                  <a:gd name="T50" fmla="*/ 1498 w 3597"/>
                  <a:gd name="T51" fmla="*/ 269 h 380"/>
                  <a:gd name="T52" fmla="*/ 1798 w 3597"/>
                  <a:gd name="T53" fmla="*/ 380 h 380"/>
                  <a:gd name="T54" fmla="*/ 2099 w 3597"/>
                  <a:gd name="T55" fmla="*/ 269 h 380"/>
                  <a:gd name="T56" fmla="*/ 2253 w 3597"/>
                  <a:gd name="T57" fmla="*/ 179 h 380"/>
                  <a:gd name="T58" fmla="*/ 2398 w 3597"/>
                  <a:gd name="T59" fmla="*/ 157 h 380"/>
                  <a:gd name="T60" fmla="*/ 2401 w 3597"/>
                  <a:gd name="T61" fmla="*/ 157 h 380"/>
                  <a:gd name="T62" fmla="*/ 2407 w 3597"/>
                  <a:gd name="T63" fmla="*/ 157 h 380"/>
                  <a:gd name="T64" fmla="*/ 2697 w 3597"/>
                  <a:gd name="T65" fmla="*/ 269 h 380"/>
                  <a:gd name="T66" fmla="*/ 2997 w 3597"/>
                  <a:gd name="T67" fmla="*/ 380 h 380"/>
                  <a:gd name="T68" fmla="*/ 3298 w 3597"/>
                  <a:gd name="T69" fmla="*/ 269 h 380"/>
                  <a:gd name="T70" fmla="*/ 3597 w 3597"/>
                  <a:gd name="T71" fmla="*/ 157 h 380"/>
                  <a:gd name="T72" fmla="*/ 3597 w 3597"/>
                  <a:gd name="T73" fmla="*/ 0 h 380"/>
                  <a:gd name="T74" fmla="*/ 3204 w 3597"/>
                  <a:gd name="T75" fmla="*/ 143 h 380"/>
                  <a:gd name="T76" fmla="*/ 2997 w 3597"/>
                  <a:gd name="T77" fmla="*/ 223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97" h="380">
                    <a:moveTo>
                      <a:pt x="2997" y="223"/>
                    </a:moveTo>
                    <a:cubicBezTo>
                      <a:pt x="2898" y="223"/>
                      <a:pt x="2858" y="193"/>
                      <a:pt x="2791" y="143"/>
                    </a:cubicBezTo>
                    <a:cubicBezTo>
                      <a:pt x="2707" y="81"/>
                      <a:pt x="2603" y="3"/>
                      <a:pt x="2409" y="0"/>
                    </a:cubicBezTo>
                    <a:cubicBezTo>
                      <a:pt x="2406" y="0"/>
                      <a:pt x="2406" y="0"/>
                      <a:pt x="2406" y="0"/>
                    </a:cubicBezTo>
                    <a:cubicBezTo>
                      <a:pt x="2403" y="0"/>
                      <a:pt x="2401" y="0"/>
                      <a:pt x="2398" y="0"/>
                    </a:cubicBezTo>
                    <a:cubicBezTo>
                      <a:pt x="2327" y="0"/>
                      <a:pt x="2263" y="10"/>
                      <a:pt x="2203" y="31"/>
                    </a:cubicBezTo>
                    <a:cubicBezTo>
                      <a:pt x="2117" y="60"/>
                      <a:pt x="2055" y="106"/>
                      <a:pt x="2005" y="143"/>
                    </a:cubicBezTo>
                    <a:cubicBezTo>
                      <a:pt x="1938" y="193"/>
                      <a:pt x="1897" y="223"/>
                      <a:pt x="1798" y="223"/>
                    </a:cubicBezTo>
                    <a:cubicBezTo>
                      <a:pt x="1699" y="223"/>
                      <a:pt x="1659" y="193"/>
                      <a:pt x="1592" y="143"/>
                    </a:cubicBezTo>
                    <a:cubicBezTo>
                      <a:pt x="1538" y="103"/>
                      <a:pt x="1477" y="58"/>
                      <a:pt x="1389" y="29"/>
                    </a:cubicBezTo>
                    <a:cubicBezTo>
                      <a:pt x="1330" y="9"/>
                      <a:pt x="1268" y="0"/>
                      <a:pt x="1199" y="0"/>
                    </a:cubicBezTo>
                    <a:cubicBezTo>
                      <a:pt x="1194" y="0"/>
                      <a:pt x="1190" y="0"/>
                      <a:pt x="1186" y="0"/>
                    </a:cubicBezTo>
                    <a:cubicBezTo>
                      <a:pt x="1183" y="0"/>
                      <a:pt x="1183" y="0"/>
                      <a:pt x="1183" y="0"/>
                    </a:cubicBezTo>
                    <a:cubicBezTo>
                      <a:pt x="992" y="5"/>
                      <a:pt x="889" y="81"/>
                      <a:pt x="806" y="143"/>
                    </a:cubicBezTo>
                    <a:cubicBezTo>
                      <a:pt x="739" y="193"/>
                      <a:pt x="698" y="223"/>
                      <a:pt x="599" y="223"/>
                    </a:cubicBezTo>
                    <a:cubicBezTo>
                      <a:pt x="500" y="223"/>
                      <a:pt x="460" y="193"/>
                      <a:pt x="392" y="143"/>
                    </a:cubicBezTo>
                    <a:cubicBezTo>
                      <a:pt x="307" y="79"/>
                      <a:pt x="200" y="0"/>
                      <a:pt x="0" y="0"/>
                    </a:cubicBezTo>
                    <a:cubicBezTo>
                      <a:pt x="0" y="157"/>
                      <a:pt x="0" y="157"/>
                      <a:pt x="0" y="157"/>
                    </a:cubicBezTo>
                    <a:cubicBezTo>
                      <a:pt x="148" y="157"/>
                      <a:pt x="222" y="211"/>
                      <a:pt x="299" y="269"/>
                    </a:cubicBezTo>
                    <a:cubicBezTo>
                      <a:pt x="376" y="326"/>
                      <a:pt x="448" y="380"/>
                      <a:pt x="599" y="380"/>
                    </a:cubicBezTo>
                    <a:cubicBezTo>
                      <a:pt x="750" y="380"/>
                      <a:pt x="823" y="326"/>
                      <a:pt x="899" y="269"/>
                    </a:cubicBezTo>
                    <a:cubicBezTo>
                      <a:pt x="974" y="213"/>
                      <a:pt x="1045" y="160"/>
                      <a:pt x="1187" y="157"/>
                    </a:cubicBezTo>
                    <a:cubicBezTo>
                      <a:pt x="1192" y="157"/>
                      <a:pt x="1192" y="157"/>
                      <a:pt x="1192" y="157"/>
                    </a:cubicBezTo>
                    <a:cubicBezTo>
                      <a:pt x="1194" y="157"/>
                      <a:pt x="1196" y="157"/>
                      <a:pt x="1199" y="157"/>
                    </a:cubicBezTo>
                    <a:cubicBezTo>
                      <a:pt x="1251" y="157"/>
                      <a:pt x="1297" y="164"/>
                      <a:pt x="1340" y="178"/>
                    </a:cubicBezTo>
                    <a:cubicBezTo>
                      <a:pt x="1404" y="199"/>
                      <a:pt x="1450" y="233"/>
                      <a:pt x="1498" y="269"/>
                    </a:cubicBezTo>
                    <a:cubicBezTo>
                      <a:pt x="1575" y="326"/>
                      <a:pt x="1647" y="380"/>
                      <a:pt x="1798" y="380"/>
                    </a:cubicBezTo>
                    <a:cubicBezTo>
                      <a:pt x="1949" y="380"/>
                      <a:pt x="2022" y="326"/>
                      <a:pt x="2099" y="269"/>
                    </a:cubicBezTo>
                    <a:cubicBezTo>
                      <a:pt x="2144" y="235"/>
                      <a:pt x="2190" y="200"/>
                      <a:pt x="2253" y="179"/>
                    </a:cubicBezTo>
                    <a:cubicBezTo>
                      <a:pt x="2297" y="164"/>
                      <a:pt x="2344" y="157"/>
                      <a:pt x="2398" y="157"/>
                    </a:cubicBezTo>
                    <a:cubicBezTo>
                      <a:pt x="2401" y="157"/>
                      <a:pt x="2401" y="157"/>
                      <a:pt x="2401" y="157"/>
                    </a:cubicBezTo>
                    <a:cubicBezTo>
                      <a:pt x="2403" y="157"/>
                      <a:pt x="2405" y="157"/>
                      <a:pt x="2407" y="157"/>
                    </a:cubicBezTo>
                    <a:cubicBezTo>
                      <a:pt x="2550" y="159"/>
                      <a:pt x="2622" y="212"/>
                      <a:pt x="2697" y="269"/>
                    </a:cubicBezTo>
                    <a:cubicBezTo>
                      <a:pt x="2774" y="326"/>
                      <a:pt x="2847" y="380"/>
                      <a:pt x="2997" y="380"/>
                    </a:cubicBezTo>
                    <a:cubicBezTo>
                      <a:pt x="3148" y="380"/>
                      <a:pt x="3221" y="326"/>
                      <a:pt x="3298" y="269"/>
                    </a:cubicBezTo>
                    <a:cubicBezTo>
                      <a:pt x="3375" y="211"/>
                      <a:pt x="3448" y="157"/>
                      <a:pt x="3597" y="157"/>
                    </a:cubicBezTo>
                    <a:cubicBezTo>
                      <a:pt x="3597" y="0"/>
                      <a:pt x="3597" y="0"/>
                      <a:pt x="3597" y="0"/>
                    </a:cubicBezTo>
                    <a:cubicBezTo>
                      <a:pt x="3396" y="0"/>
                      <a:pt x="3290" y="79"/>
                      <a:pt x="3204" y="143"/>
                    </a:cubicBezTo>
                    <a:cubicBezTo>
                      <a:pt x="3137" y="193"/>
                      <a:pt x="3097" y="223"/>
                      <a:pt x="2997" y="2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62" name="Freeform 7">
                <a:extLst>
                  <a:ext uri="{FF2B5EF4-FFF2-40B4-BE49-F238E27FC236}">
                    <a16:creationId xmlns:a16="http://schemas.microsoft.com/office/drawing/2014/main" id="{C23C963C-3D62-B85B-AA28-9950DADC898E}"/>
                  </a:ext>
                </a:extLst>
              </p:cNvPr>
              <p:cNvSpPr>
                <a:spLocks noEditPoints="1"/>
              </p:cNvSpPr>
              <p:nvPr/>
            </p:nvSpPr>
            <p:spPr bwMode="auto">
              <a:xfrm>
                <a:off x="2056" y="-1"/>
                <a:ext cx="4918" cy="3972"/>
              </a:xfrm>
              <a:custGeom>
                <a:avLst/>
                <a:gdLst>
                  <a:gd name="T0" fmla="*/ 3294 w 3562"/>
                  <a:gd name="T1" fmla="*/ 1131 h 2877"/>
                  <a:gd name="T2" fmla="*/ 3271 w 3562"/>
                  <a:gd name="T3" fmla="*/ 717 h 2877"/>
                  <a:gd name="T4" fmla="*/ 2138 w 3562"/>
                  <a:gd name="T5" fmla="*/ 702 h 2877"/>
                  <a:gd name="T6" fmla="*/ 1850 w 3562"/>
                  <a:gd name="T7" fmla="*/ 824 h 2877"/>
                  <a:gd name="T8" fmla="*/ 1772 w 3562"/>
                  <a:gd name="T9" fmla="*/ 168 h 2877"/>
                  <a:gd name="T10" fmla="*/ 1268 w 3562"/>
                  <a:gd name="T11" fmla="*/ 0 h 2877"/>
                  <a:gd name="T12" fmla="*/ 1111 w 3562"/>
                  <a:gd name="T13" fmla="*/ 168 h 2877"/>
                  <a:gd name="T14" fmla="*/ 613 w 3562"/>
                  <a:gd name="T15" fmla="*/ 185 h 2877"/>
                  <a:gd name="T16" fmla="*/ 335 w 3562"/>
                  <a:gd name="T17" fmla="*/ 396 h 2877"/>
                  <a:gd name="T18" fmla="*/ 316 w 3562"/>
                  <a:gd name="T19" fmla="*/ 1455 h 2877"/>
                  <a:gd name="T20" fmla="*/ 328 w 3562"/>
                  <a:gd name="T21" fmla="*/ 2082 h 2877"/>
                  <a:gd name="T22" fmla="*/ 52 w 3562"/>
                  <a:gd name="T23" fmla="*/ 2478 h 2877"/>
                  <a:gd name="T24" fmla="*/ 190 w 3562"/>
                  <a:gd name="T25" fmla="*/ 2877 h 2877"/>
                  <a:gd name="T26" fmla="*/ 292 w 3562"/>
                  <a:gd name="T27" fmla="*/ 2694 h 2877"/>
                  <a:gd name="T28" fmla="*/ 262 w 3562"/>
                  <a:gd name="T29" fmla="*/ 2280 h 2877"/>
                  <a:gd name="T30" fmla="*/ 970 w 3562"/>
                  <a:gd name="T31" fmla="*/ 1988 h 2877"/>
                  <a:gd name="T32" fmla="*/ 2504 w 3562"/>
                  <a:gd name="T33" fmla="*/ 1366 h 2877"/>
                  <a:gd name="T34" fmla="*/ 3378 w 3562"/>
                  <a:gd name="T35" fmla="*/ 1318 h 2877"/>
                  <a:gd name="T36" fmla="*/ 3269 w 3562"/>
                  <a:gd name="T37" fmla="*/ 1714 h 2877"/>
                  <a:gd name="T38" fmla="*/ 3110 w 3562"/>
                  <a:gd name="T39" fmla="*/ 2606 h 2877"/>
                  <a:gd name="T40" fmla="*/ 3527 w 3562"/>
                  <a:gd name="T41" fmla="*/ 1452 h 2877"/>
                  <a:gd name="T42" fmla="*/ 1492 w 3562"/>
                  <a:gd name="T43" fmla="*/ 325 h 2877"/>
                  <a:gd name="T44" fmla="*/ 1693 w 3562"/>
                  <a:gd name="T45" fmla="*/ 705 h 2877"/>
                  <a:gd name="T46" fmla="*/ 1492 w 3562"/>
                  <a:gd name="T47" fmla="*/ 325 h 2877"/>
                  <a:gd name="T48" fmla="*/ 1335 w 3562"/>
                  <a:gd name="T49" fmla="*/ 325 h 2877"/>
                  <a:gd name="T50" fmla="*/ 1111 w 3562"/>
                  <a:gd name="T51" fmla="*/ 705 h 2877"/>
                  <a:gd name="T52" fmla="*/ 740 w 3562"/>
                  <a:gd name="T53" fmla="*/ 325 h 2877"/>
                  <a:gd name="T54" fmla="*/ 954 w 3562"/>
                  <a:gd name="T55" fmla="*/ 705 h 2877"/>
                  <a:gd name="T56" fmla="*/ 740 w 3562"/>
                  <a:gd name="T57" fmla="*/ 325 h 2877"/>
                  <a:gd name="T58" fmla="*/ 583 w 3562"/>
                  <a:gd name="T59" fmla="*/ 385 h 2877"/>
                  <a:gd name="T60" fmla="*/ 492 w 3562"/>
                  <a:gd name="T61" fmla="*/ 1319 h 2877"/>
                  <a:gd name="T62" fmla="*/ 862 w 3562"/>
                  <a:gd name="T63" fmla="*/ 1863 h 2877"/>
                  <a:gd name="T64" fmla="*/ 473 w 3562"/>
                  <a:gd name="T65" fmla="*/ 2022 h 2877"/>
                  <a:gd name="T66" fmla="*/ 697 w 3562"/>
                  <a:gd name="T67" fmla="*/ 1391 h 2877"/>
                  <a:gd name="T68" fmla="*/ 708 w 3562"/>
                  <a:gd name="T69" fmla="*/ 1388 h 2877"/>
                  <a:gd name="T70" fmla="*/ 862 w 3562"/>
                  <a:gd name="T71" fmla="*/ 1863 h 2877"/>
                  <a:gd name="T72" fmla="*/ 1348 w 3562"/>
                  <a:gd name="T73" fmla="*/ 1663 h 2877"/>
                  <a:gd name="T74" fmla="*/ 1019 w 3562"/>
                  <a:gd name="T75" fmla="*/ 1372 h 2877"/>
                  <a:gd name="T76" fmla="*/ 1376 w 3562"/>
                  <a:gd name="T77" fmla="*/ 1651 h 2877"/>
                  <a:gd name="T78" fmla="*/ 941 w 3562"/>
                  <a:gd name="T79" fmla="*/ 1232 h 2877"/>
                  <a:gd name="T80" fmla="*/ 740 w 3562"/>
                  <a:gd name="T81" fmla="*/ 862 h 2877"/>
                  <a:gd name="T82" fmla="*/ 1693 w 3562"/>
                  <a:gd name="T83" fmla="*/ 895 h 2877"/>
                  <a:gd name="T84" fmla="*/ 2060 w 3562"/>
                  <a:gd name="T85" fmla="*/ 1372 h 2877"/>
                  <a:gd name="T86" fmla="*/ 1533 w 3562"/>
                  <a:gd name="T87" fmla="*/ 1140 h 2877"/>
                  <a:gd name="T88" fmla="*/ 2060 w 3562"/>
                  <a:gd name="T89" fmla="*/ 1372 h 2877"/>
                  <a:gd name="T90" fmla="*/ 2448 w 3562"/>
                  <a:gd name="T91" fmla="*/ 1220 h 2877"/>
                  <a:gd name="T92" fmla="*/ 2217 w 3562"/>
                  <a:gd name="T93" fmla="*/ 858 h 2877"/>
                  <a:gd name="T94" fmla="*/ 3138 w 3562"/>
                  <a:gd name="T95" fmla="*/ 1112 h 28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562" h="2877">
                    <a:moveTo>
                      <a:pt x="3339" y="1140"/>
                    </a:moveTo>
                    <a:cubicBezTo>
                      <a:pt x="3324" y="1137"/>
                      <a:pt x="3309" y="1134"/>
                      <a:pt x="3294" y="1131"/>
                    </a:cubicBezTo>
                    <a:cubicBezTo>
                      <a:pt x="3294" y="773"/>
                      <a:pt x="3294" y="773"/>
                      <a:pt x="3294" y="773"/>
                    </a:cubicBezTo>
                    <a:cubicBezTo>
                      <a:pt x="3294" y="752"/>
                      <a:pt x="3286" y="732"/>
                      <a:pt x="3271" y="717"/>
                    </a:cubicBezTo>
                    <a:cubicBezTo>
                      <a:pt x="3256" y="702"/>
                      <a:pt x="3236" y="694"/>
                      <a:pt x="3215" y="694"/>
                    </a:cubicBezTo>
                    <a:cubicBezTo>
                      <a:pt x="2138" y="702"/>
                      <a:pt x="2138" y="702"/>
                      <a:pt x="2138" y="702"/>
                    </a:cubicBezTo>
                    <a:cubicBezTo>
                      <a:pt x="2127" y="702"/>
                      <a:pt x="2116" y="704"/>
                      <a:pt x="2106" y="709"/>
                    </a:cubicBezTo>
                    <a:cubicBezTo>
                      <a:pt x="1850" y="824"/>
                      <a:pt x="1850" y="824"/>
                      <a:pt x="1850" y="824"/>
                    </a:cubicBezTo>
                    <a:cubicBezTo>
                      <a:pt x="1850" y="246"/>
                      <a:pt x="1850" y="246"/>
                      <a:pt x="1850" y="246"/>
                    </a:cubicBezTo>
                    <a:cubicBezTo>
                      <a:pt x="1850" y="203"/>
                      <a:pt x="1815" y="168"/>
                      <a:pt x="1772" y="168"/>
                    </a:cubicBezTo>
                    <a:cubicBezTo>
                      <a:pt x="1268" y="168"/>
                      <a:pt x="1268" y="168"/>
                      <a:pt x="1268" y="168"/>
                    </a:cubicBezTo>
                    <a:cubicBezTo>
                      <a:pt x="1268" y="0"/>
                      <a:pt x="1268" y="0"/>
                      <a:pt x="1268" y="0"/>
                    </a:cubicBezTo>
                    <a:cubicBezTo>
                      <a:pt x="1111" y="0"/>
                      <a:pt x="1111" y="0"/>
                      <a:pt x="1111" y="0"/>
                    </a:cubicBezTo>
                    <a:cubicBezTo>
                      <a:pt x="1111" y="168"/>
                      <a:pt x="1111" y="168"/>
                      <a:pt x="1111" y="168"/>
                    </a:cubicBezTo>
                    <a:cubicBezTo>
                      <a:pt x="662" y="168"/>
                      <a:pt x="662" y="168"/>
                      <a:pt x="662" y="168"/>
                    </a:cubicBezTo>
                    <a:cubicBezTo>
                      <a:pt x="644" y="168"/>
                      <a:pt x="627" y="174"/>
                      <a:pt x="613" y="185"/>
                    </a:cubicBezTo>
                    <a:cubicBezTo>
                      <a:pt x="373" y="328"/>
                      <a:pt x="373" y="328"/>
                      <a:pt x="373" y="328"/>
                    </a:cubicBezTo>
                    <a:cubicBezTo>
                      <a:pt x="349" y="342"/>
                      <a:pt x="335" y="368"/>
                      <a:pt x="335" y="396"/>
                    </a:cubicBezTo>
                    <a:cubicBezTo>
                      <a:pt x="335" y="1405"/>
                      <a:pt x="335" y="1405"/>
                      <a:pt x="335" y="1405"/>
                    </a:cubicBezTo>
                    <a:cubicBezTo>
                      <a:pt x="323" y="1419"/>
                      <a:pt x="316" y="1437"/>
                      <a:pt x="316" y="1455"/>
                    </a:cubicBezTo>
                    <a:cubicBezTo>
                      <a:pt x="316" y="2082"/>
                      <a:pt x="316" y="2082"/>
                      <a:pt x="316" y="2082"/>
                    </a:cubicBezTo>
                    <a:cubicBezTo>
                      <a:pt x="328" y="2082"/>
                      <a:pt x="328" y="2082"/>
                      <a:pt x="328" y="2082"/>
                    </a:cubicBezTo>
                    <a:cubicBezTo>
                      <a:pt x="286" y="2100"/>
                      <a:pt x="243" y="2118"/>
                      <a:pt x="201" y="2136"/>
                    </a:cubicBezTo>
                    <a:cubicBezTo>
                      <a:pt x="57" y="2197"/>
                      <a:pt x="0" y="2328"/>
                      <a:pt x="52" y="2478"/>
                    </a:cubicBezTo>
                    <a:cubicBezTo>
                      <a:pt x="82" y="2567"/>
                      <a:pt x="113" y="2656"/>
                      <a:pt x="144" y="2746"/>
                    </a:cubicBezTo>
                    <a:cubicBezTo>
                      <a:pt x="190" y="2877"/>
                      <a:pt x="190" y="2877"/>
                      <a:pt x="190" y="2877"/>
                    </a:cubicBezTo>
                    <a:cubicBezTo>
                      <a:pt x="338" y="2825"/>
                      <a:pt x="338" y="2825"/>
                      <a:pt x="338" y="2825"/>
                    </a:cubicBezTo>
                    <a:cubicBezTo>
                      <a:pt x="292" y="2694"/>
                      <a:pt x="292" y="2694"/>
                      <a:pt x="292" y="2694"/>
                    </a:cubicBezTo>
                    <a:cubicBezTo>
                      <a:pt x="261" y="2604"/>
                      <a:pt x="231" y="2516"/>
                      <a:pt x="200" y="2427"/>
                    </a:cubicBezTo>
                    <a:cubicBezTo>
                      <a:pt x="175" y="2354"/>
                      <a:pt x="194" y="2309"/>
                      <a:pt x="262" y="2280"/>
                    </a:cubicBezTo>
                    <a:cubicBezTo>
                      <a:pt x="449" y="2201"/>
                      <a:pt x="639" y="2123"/>
                      <a:pt x="823" y="2048"/>
                    </a:cubicBezTo>
                    <a:cubicBezTo>
                      <a:pt x="872" y="2028"/>
                      <a:pt x="921" y="2008"/>
                      <a:pt x="970" y="1988"/>
                    </a:cubicBezTo>
                    <a:cubicBezTo>
                      <a:pt x="1116" y="1929"/>
                      <a:pt x="1265" y="1867"/>
                      <a:pt x="1408" y="1808"/>
                    </a:cubicBezTo>
                    <a:cubicBezTo>
                      <a:pt x="1767" y="1659"/>
                      <a:pt x="2137" y="1506"/>
                      <a:pt x="2504" y="1366"/>
                    </a:cubicBezTo>
                    <a:cubicBezTo>
                      <a:pt x="2774" y="1263"/>
                      <a:pt x="3044" y="1239"/>
                      <a:pt x="3307" y="1293"/>
                    </a:cubicBezTo>
                    <a:cubicBezTo>
                      <a:pt x="3368" y="1306"/>
                      <a:pt x="3377" y="1316"/>
                      <a:pt x="3378" y="1318"/>
                    </a:cubicBezTo>
                    <a:cubicBezTo>
                      <a:pt x="3381" y="1322"/>
                      <a:pt x="3388" y="1342"/>
                      <a:pt x="3373" y="1424"/>
                    </a:cubicBezTo>
                    <a:cubicBezTo>
                      <a:pt x="3355" y="1527"/>
                      <a:pt x="3317" y="1633"/>
                      <a:pt x="3269" y="1714"/>
                    </a:cubicBezTo>
                    <a:cubicBezTo>
                      <a:pt x="3114" y="1977"/>
                      <a:pt x="3012" y="2260"/>
                      <a:pt x="2956" y="2579"/>
                    </a:cubicBezTo>
                    <a:cubicBezTo>
                      <a:pt x="3110" y="2606"/>
                      <a:pt x="3110" y="2606"/>
                      <a:pt x="3110" y="2606"/>
                    </a:cubicBezTo>
                    <a:cubicBezTo>
                      <a:pt x="3163" y="2306"/>
                      <a:pt x="3259" y="2040"/>
                      <a:pt x="3404" y="1794"/>
                    </a:cubicBezTo>
                    <a:cubicBezTo>
                      <a:pt x="3462" y="1696"/>
                      <a:pt x="3505" y="1574"/>
                      <a:pt x="3527" y="1452"/>
                    </a:cubicBezTo>
                    <a:cubicBezTo>
                      <a:pt x="3562" y="1257"/>
                      <a:pt x="3513" y="1175"/>
                      <a:pt x="3339" y="1140"/>
                    </a:cubicBezTo>
                    <a:close/>
                    <a:moveTo>
                      <a:pt x="1492" y="325"/>
                    </a:moveTo>
                    <a:cubicBezTo>
                      <a:pt x="1693" y="325"/>
                      <a:pt x="1693" y="325"/>
                      <a:pt x="1693" y="325"/>
                    </a:cubicBezTo>
                    <a:cubicBezTo>
                      <a:pt x="1693" y="705"/>
                      <a:pt x="1693" y="705"/>
                      <a:pt x="1693" y="705"/>
                    </a:cubicBezTo>
                    <a:cubicBezTo>
                      <a:pt x="1492" y="705"/>
                      <a:pt x="1492" y="705"/>
                      <a:pt x="1492" y="705"/>
                    </a:cubicBezTo>
                    <a:lnTo>
                      <a:pt x="1492" y="325"/>
                    </a:lnTo>
                    <a:close/>
                    <a:moveTo>
                      <a:pt x="1111" y="325"/>
                    </a:moveTo>
                    <a:cubicBezTo>
                      <a:pt x="1335" y="325"/>
                      <a:pt x="1335" y="325"/>
                      <a:pt x="1335" y="325"/>
                    </a:cubicBezTo>
                    <a:cubicBezTo>
                      <a:pt x="1335" y="705"/>
                      <a:pt x="1335" y="705"/>
                      <a:pt x="1335" y="705"/>
                    </a:cubicBezTo>
                    <a:cubicBezTo>
                      <a:pt x="1111" y="705"/>
                      <a:pt x="1111" y="705"/>
                      <a:pt x="1111" y="705"/>
                    </a:cubicBezTo>
                    <a:lnTo>
                      <a:pt x="1111" y="325"/>
                    </a:lnTo>
                    <a:close/>
                    <a:moveTo>
                      <a:pt x="740" y="325"/>
                    </a:moveTo>
                    <a:cubicBezTo>
                      <a:pt x="954" y="325"/>
                      <a:pt x="954" y="325"/>
                      <a:pt x="954" y="325"/>
                    </a:cubicBezTo>
                    <a:cubicBezTo>
                      <a:pt x="954" y="705"/>
                      <a:pt x="954" y="705"/>
                      <a:pt x="954" y="705"/>
                    </a:cubicBezTo>
                    <a:cubicBezTo>
                      <a:pt x="740" y="705"/>
                      <a:pt x="740" y="705"/>
                      <a:pt x="740" y="705"/>
                    </a:cubicBezTo>
                    <a:lnTo>
                      <a:pt x="740" y="325"/>
                    </a:lnTo>
                    <a:close/>
                    <a:moveTo>
                      <a:pt x="492" y="440"/>
                    </a:moveTo>
                    <a:cubicBezTo>
                      <a:pt x="583" y="385"/>
                      <a:pt x="583" y="385"/>
                      <a:pt x="583" y="385"/>
                    </a:cubicBezTo>
                    <a:cubicBezTo>
                      <a:pt x="583" y="1273"/>
                      <a:pt x="583" y="1273"/>
                      <a:pt x="583" y="1273"/>
                    </a:cubicBezTo>
                    <a:cubicBezTo>
                      <a:pt x="492" y="1319"/>
                      <a:pt x="492" y="1319"/>
                      <a:pt x="492" y="1319"/>
                    </a:cubicBezTo>
                    <a:lnTo>
                      <a:pt x="492" y="440"/>
                    </a:lnTo>
                    <a:close/>
                    <a:moveTo>
                      <a:pt x="862" y="1863"/>
                    </a:moveTo>
                    <a:cubicBezTo>
                      <a:pt x="829" y="1877"/>
                      <a:pt x="797" y="1890"/>
                      <a:pt x="764" y="1903"/>
                    </a:cubicBezTo>
                    <a:cubicBezTo>
                      <a:pt x="668" y="1942"/>
                      <a:pt x="571" y="1982"/>
                      <a:pt x="473" y="2022"/>
                    </a:cubicBezTo>
                    <a:cubicBezTo>
                      <a:pt x="473" y="1504"/>
                      <a:pt x="473" y="1504"/>
                      <a:pt x="473" y="1504"/>
                    </a:cubicBezTo>
                    <a:cubicBezTo>
                      <a:pt x="697" y="1391"/>
                      <a:pt x="697" y="1391"/>
                      <a:pt x="697" y="1391"/>
                    </a:cubicBezTo>
                    <a:cubicBezTo>
                      <a:pt x="701" y="1389"/>
                      <a:pt x="705" y="1387"/>
                      <a:pt x="708" y="1384"/>
                    </a:cubicBezTo>
                    <a:cubicBezTo>
                      <a:pt x="708" y="1388"/>
                      <a:pt x="708" y="1388"/>
                      <a:pt x="708" y="1388"/>
                    </a:cubicBezTo>
                    <a:cubicBezTo>
                      <a:pt x="862" y="1388"/>
                      <a:pt x="862" y="1388"/>
                      <a:pt x="862" y="1388"/>
                    </a:cubicBezTo>
                    <a:lnTo>
                      <a:pt x="862" y="1863"/>
                    </a:lnTo>
                    <a:close/>
                    <a:moveTo>
                      <a:pt x="1376" y="1651"/>
                    </a:moveTo>
                    <a:cubicBezTo>
                      <a:pt x="1367" y="1655"/>
                      <a:pt x="1357" y="1659"/>
                      <a:pt x="1348" y="1663"/>
                    </a:cubicBezTo>
                    <a:cubicBezTo>
                      <a:pt x="1240" y="1708"/>
                      <a:pt x="1129" y="1754"/>
                      <a:pt x="1019" y="1799"/>
                    </a:cubicBezTo>
                    <a:cubicBezTo>
                      <a:pt x="1019" y="1372"/>
                      <a:pt x="1019" y="1372"/>
                      <a:pt x="1019" y="1372"/>
                    </a:cubicBezTo>
                    <a:cubicBezTo>
                      <a:pt x="1376" y="1210"/>
                      <a:pt x="1376" y="1210"/>
                      <a:pt x="1376" y="1210"/>
                    </a:cubicBezTo>
                    <a:lnTo>
                      <a:pt x="1376" y="1651"/>
                    </a:lnTo>
                    <a:close/>
                    <a:moveTo>
                      <a:pt x="941" y="1235"/>
                    </a:moveTo>
                    <a:cubicBezTo>
                      <a:pt x="941" y="1232"/>
                      <a:pt x="941" y="1232"/>
                      <a:pt x="941" y="1232"/>
                    </a:cubicBezTo>
                    <a:cubicBezTo>
                      <a:pt x="740" y="1232"/>
                      <a:pt x="740" y="1232"/>
                      <a:pt x="740" y="1232"/>
                    </a:cubicBezTo>
                    <a:cubicBezTo>
                      <a:pt x="740" y="862"/>
                      <a:pt x="740" y="862"/>
                      <a:pt x="740" y="862"/>
                    </a:cubicBezTo>
                    <a:cubicBezTo>
                      <a:pt x="1693" y="862"/>
                      <a:pt x="1693" y="862"/>
                      <a:pt x="1693" y="862"/>
                    </a:cubicBezTo>
                    <a:cubicBezTo>
                      <a:pt x="1693" y="895"/>
                      <a:pt x="1693" y="895"/>
                      <a:pt x="1693" y="895"/>
                    </a:cubicBezTo>
                    <a:lnTo>
                      <a:pt x="941" y="1235"/>
                    </a:lnTo>
                    <a:close/>
                    <a:moveTo>
                      <a:pt x="2060" y="1372"/>
                    </a:moveTo>
                    <a:cubicBezTo>
                      <a:pt x="1883" y="1442"/>
                      <a:pt x="1707" y="1515"/>
                      <a:pt x="1533" y="1587"/>
                    </a:cubicBezTo>
                    <a:cubicBezTo>
                      <a:pt x="1533" y="1140"/>
                      <a:pt x="1533" y="1140"/>
                      <a:pt x="1533" y="1140"/>
                    </a:cubicBezTo>
                    <a:cubicBezTo>
                      <a:pt x="2060" y="902"/>
                      <a:pt x="2060" y="902"/>
                      <a:pt x="2060" y="902"/>
                    </a:cubicBezTo>
                    <a:lnTo>
                      <a:pt x="2060" y="1372"/>
                    </a:lnTo>
                    <a:close/>
                    <a:moveTo>
                      <a:pt x="3138" y="1112"/>
                    </a:moveTo>
                    <a:cubicBezTo>
                      <a:pt x="2909" y="1096"/>
                      <a:pt x="2678" y="1132"/>
                      <a:pt x="2448" y="1220"/>
                    </a:cubicBezTo>
                    <a:cubicBezTo>
                      <a:pt x="2371" y="1249"/>
                      <a:pt x="2294" y="1279"/>
                      <a:pt x="2217" y="1309"/>
                    </a:cubicBezTo>
                    <a:cubicBezTo>
                      <a:pt x="2217" y="858"/>
                      <a:pt x="2217" y="858"/>
                      <a:pt x="2217" y="858"/>
                    </a:cubicBezTo>
                    <a:cubicBezTo>
                      <a:pt x="3138" y="851"/>
                      <a:pt x="3138" y="851"/>
                      <a:pt x="3138" y="851"/>
                    </a:cubicBezTo>
                    <a:lnTo>
                      <a:pt x="3138" y="1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63" name="Freeform 8">
                <a:extLst>
                  <a:ext uri="{FF2B5EF4-FFF2-40B4-BE49-F238E27FC236}">
                    <a16:creationId xmlns:a16="http://schemas.microsoft.com/office/drawing/2014/main" id="{9784A529-FBA6-6CA7-1920-C67D6245D33F}"/>
                  </a:ext>
                </a:extLst>
              </p:cNvPr>
              <p:cNvSpPr>
                <a:spLocks noEditPoints="1"/>
              </p:cNvSpPr>
              <p:nvPr/>
            </p:nvSpPr>
            <p:spPr bwMode="auto">
              <a:xfrm>
                <a:off x="5027" y="2271"/>
                <a:ext cx="774" cy="774"/>
              </a:xfrm>
              <a:custGeom>
                <a:avLst/>
                <a:gdLst>
                  <a:gd name="T0" fmla="*/ 280 w 560"/>
                  <a:gd name="T1" fmla="*/ 560 h 560"/>
                  <a:gd name="T2" fmla="*/ 560 w 560"/>
                  <a:gd name="T3" fmla="*/ 280 h 560"/>
                  <a:gd name="T4" fmla="*/ 280 w 560"/>
                  <a:gd name="T5" fmla="*/ 0 h 560"/>
                  <a:gd name="T6" fmla="*/ 0 w 560"/>
                  <a:gd name="T7" fmla="*/ 280 h 560"/>
                  <a:gd name="T8" fmla="*/ 280 w 560"/>
                  <a:gd name="T9" fmla="*/ 560 h 560"/>
                  <a:gd name="T10" fmla="*/ 280 w 560"/>
                  <a:gd name="T11" fmla="*/ 157 h 560"/>
                  <a:gd name="T12" fmla="*/ 403 w 560"/>
                  <a:gd name="T13" fmla="*/ 280 h 560"/>
                  <a:gd name="T14" fmla="*/ 280 w 560"/>
                  <a:gd name="T15" fmla="*/ 403 h 560"/>
                  <a:gd name="T16" fmla="*/ 157 w 560"/>
                  <a:gd name="T17" fmla="*/ 280 h 560"/>
                  <a:gd name="T18" fmla="*/ 280 w 560"/>
                  <a:gd name="T19" fmla="*/ 157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0" h="560">
                    <a:moveTo>
                      <a:pt x="280" y="560"/>
                    </a:moveTo>
                    <a:cubicBezTo>
                      <a:pt x="435" y="560"/>
                      <a:pt x="560" y="434"/>
                      <a:pt x="560" y="280"/>
                    </a:cubicBezTo>
                    <a:cubicBezTo>
                      <a:pt x="560" y="125"/>
                      <a:pt x="435" y="0"/>
                      <a:pt x="280" y="0"/>
                    </a:cubicBezTo>
                    <a:cubicBezTo>
                      <a:pt x="126" y="0"/>
                      <a:pt x="0" y="125"/>
                      <a:pt x="0" y="280"/>
                    </a:cubicBezTo>
                    <a:cubicBezTo>
                      <a:pt x="0" y="434"/>
                      <a:pt x="126" y="560"/>
                      <a:pt x="280" y="560"/>
                    </a:cubicBezTo>
                    <a:close/>
                    <a:moveTo>
                      <a:pt x="280" y="157"/>
                    </a:moveTo>
                    <a:cubicBezTo>
                      <a:pt x="348" y="157"/>
                      <a:pt x="403" y="212"/>
                      <a:pt x="403" y="280"/>
                    </a:cubicBezTo>
                    <a:cubicBezTo>
                      <a:pt x="403" y="348"/>
                      <a:pt x="348" y="403"/>
                      <a:pt x="280" y="403"/>
                    </a:cubicBezTo>
                    <a:cubicBezTo>
                      <a:pt x="212" y="403"/>
                      <a:pt x="157" y="348"/>
                      <a:pt x="157" y="280"/>
                    </a:cubicBezTo>
                    <a:cubicBezTo>
                      <a:pt x="157" y="212"/>
                      <a:pt x="212" y="157"/>
                      <a:pt x="280" y="15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464" name="Group 12">
              <a:extLst>
                <a:ext uri="{FF2B5EF4-FFF2-40B4-BE49-F238E27FC236}">
                  <a16:creationId xmlns:a16="http://schemas.microsoft.com/office/drawing/2014/main" id="{BF243C49-D52F-A315-CBDD-C95052C3B9CF}"/>
                </a:ext>
              </a:extLst>
            </p:cNvPr>
            <p:cNvGrpSpPr>
              <a:grpSpLocks noChangeAspect="1"/>
            </p:cNvGrpSpPr>
            <p:nvPr/>
          </p:nvGrpSpPr>
          <p:grpSpPr bwMode="auto">
            <a:xfrm>
              <a:off x="6656726" y="3604645"/>
              <a:ext cx="214570" cy="196134"/>
              <a:chOff x="2710" y="1932"/>
              <a:chExt cx="1129" cy="1032"/>
            </a:xfrm>
            <a:solidFill>
              <a:schemeClr val="bg1"/>
            </a:solidFill>
          </p:grpSpPr>
          <p:sp>
            <p:nvSpPr>
              <p:cNvPr id="465" name="Freeform 13">
                <a:extLst>
                  <a:ext uri="{FF2B5EF4-FFF2-40B4-BE49-F238E27FC236}">
                    <a16:creationId xmlns:a16="http://schemas.microsoft.com/office/drawing/2014/main" id="{4A7FBC99-6BB5-4294-5BDF-919C26BD7F24}"/>
                  </a:ext>
                </a:extLst>
              </p:cNvPr>
              <p:cNvSpPr>
                <a:spLocks noEditPoints="1"/>
              </p:cNvSpPr>
              <p:nvPr/>
            </p:nvSpPr>
            <p:spPr bwMode="auto">
              <a:xfrm>
                <a:off x="3087" y="2878"/>
                <a:ext cx="60" cy="57"/>
              </a:xfrm>
              <a:custGeom>
                <a:avLst/>
                <a:gdLst>
                  <a:gd name="T0" fmla="*/ 12 w 25"/>
                  <a:gd name="T1" fmla="*/ 0 h 24"/>
                  <a:gd name="T2" fmla="*/ 0 w 25"/>
                  <a:gd name="T3" fmla="*/ 12 h 24"/>
                  <a:gd name="T4" fmla="*/ 12 w 25"/>
                  <a:gd name="T5" fmla="*/ 24 h 24"/>
                  <a:gd name="T6" fmla="*/ 25 w 25"/>
                  <a:gd name="T7" fmla="*/ 12 h 24"/>
                  <a:gd name="T8" fmla="*/ 12 w 25"/>
                  <a:gd name="T9" fmla="*/ 0 h 24"/>
                  <a:gd name="T10" fmla="*/ 12 w 25"/>
                  <a:gd name="T11" fmla="*/ 16 h 24"/>
                  <a:gd name="T12" fmla="*/ 8 w 25"/>
                  <a:gd name="T13" fmla="*/ 12 h 24"/>
                  <a:gd name="T14" fmla="*/ 12 w 25"/>
                  <a:gd name="T15" fmla="*/ 8 h 24"/>
                  <a:gd name="T16" fmla="*/ 17 w 25"/>
                  <a:gd name="T17" fmla="*/ 12 h 24"/>
                  <a:gd name="T18" fmla="*/ 12 w 25"/>
                  <a:gd name="T19"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24">
                    <a:moveTo>
                      <a:pt x="12" y="0"/>
                    </a:moveTo>
                    <a:cubicBezTo>
                      <a:pt x="6" y="0"/>
                      <a:pt x="0" y="5"/>
                      <a:pt x="0" y="12"/>
                    </a:cubicBezTo>
                    <a:cubicBezTo>
                      <a:pt x="0" y="19"/>
                      <a:pt x="6" y="24"/>
                      <a:pt x="12" y="24"/>
                    </a:cubicBezTo>
                    <a:cubicBezTo>
                      <a:pt x="19" y="24"/>
                      <a:pt x="25" y="19"/>
                      <a:pt x="25" y="12"/>
                    </a:cubicBezTo>
                    <a:cubicBezTo>
                      <a:pt x="25" y="5"/>
                      <a:pt x="19" y="0"/>
                      <a:pt x="12" y="0"/>
                    </a:cubicBezTo>
                    <a:close/>
                    <a:moveTo>
                      <a:pt x="12" y="16"/>
                    </a:moveTo>
                    <a:cubicBezTo>
                      <a:pt x="10" y="16"/>
                      <a:pt x="8" y="14"/>
                      <a:pt x="8" y="12"/>
                    </a:cubicBezTo>
                    <a:cubicBezTo>
                      <a:pt x="8" y="10"/>
                      <a:pt x="10" y="8"/>
                      <a:pt x="12" y="8"/>
                    </a:cubicBezTo>
                    <a:cubicBezTo>
                      <a:pt x="15" y="8"/>
                      <a:pt x="17" y="10"/>
                      <a:pt x="17" y="12"/>
                    </a:cubicBezTo>
                    <a:cubicBezTo>
                      <a:pt x="17" y="14"/>
                      <a:pt x="15" y="16"/>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66" name="Freeform 14">
                <a:extLst>
                  <a:ext uri="{FF2B5EF4-FFF2-40B4-BE49-F238E27FC236}">
                    <a16:creationId xmlns:a16="http://schemas.microsoft.com/office/drawing/2014/main" id="{2D6BE7A6-258C-B446-4CAF-9A74680C4FC7}"/>
                  </a:ext>
                </a:extLst>
              </p:cNvPr>
              <p:cNvSpPr>
                <a:spLocks noEditPoints="1"/>
              </p:cNvSpPr>
              <p:nvPr/>
            </p:nvSpPr>
            <p:spPr bwMode="auto">
              <a:xfrm>
                <a:off x="3402" y="2878"/>
                <a:ext cx="60" cy="57"/>
              </a:xfrm>
              <a:custGeom>
                <a:avLst/>
                <a:gdLst>
                  <a:gd name="T0" fmla="*/ 13 w 25"/>
                  <a:gd name="T1" fmla="*/ 0 h 24"/>
                  <a:gd name="T2" fmla="*/ 0 w 25"/>
                  <a:gd name="T3" fmla="*/ 12 h 24"/>
                  <a:gd name="T4" fmla="*/ 13 w 25"/>
                  <a:gd name="T5" fmla="*/ 24 h 24"/>
                  <a:gd name="T6" fmla="*/ 25 w 25"/>
                  <a:gd name="T7" fmla="*/ 12 h 24"/>
                  <a:gd name="T8" fmla="*/ 13 w 25"/>
                  <a:gd name="T9" fmla="*/ 0 h 24"/>
                  <a:gd name="T10" fmla="*/ 13 w 25"/>
                  <a:gd name="T11" fmla="*/ 16 h 24"/>
                  <a:gd name="T12" fmla="*/ 8 w 25"/>
                  <a:gd name="T13" fmla="*/ 12 h 24"/>
                  <a:gd name="T14" fmla="*/ 13 w 25"/>
                  <a:gd name="T15" fmla="*/ 8 h 24"/>
                  <a:gd name="T16" fmla="*/ 17 w 25"/>
                  <a:gd name="T17" fmla="*/ 12 h 24"/>
                  <a:gd name="T18" fmla="*/ 13 w 25"/>
                  <a:gd name="T19"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24">
                    <a:moveTo>
                      <a:pt x="13" y="0"/>
                    </a:moveTo>
                    <a:cubicBezTo>
                      <a:pt x="6" y="0"/>
                      <a:pt x="0" y="5"/>
                      <a:pt x="0" y="12"/>
                    </a:cubicBezTo>
                    <a:cubicBezTo>
                      <a:pt x="0" y="19"/>
                      <a:pt x="6" y="24"/>
                      <a:pt x="13" y="24"/>
                    </a:cubicBezTo>
                    <a:cubicBezTo>
                      <a:pt x="20" y="24"/>
                      <a:pt x="25" y="19"/>
                      <a:pt x="25" y="12"/>
                    </a:cubicBezTo>
                    <a:cubicBezTo>
                      <a:pt x="25" y="5"/>
                      <a:pt x="20" y="0"/>
                      <a:pt x="13" y="0"/>
                    </a:cubicBezTo>
                    <a:close/>
                    <a:moveTo>
                      <a:pt x="13" y="16"/>
                    </a:moveTo>
                    <a:cubicBezTo>
                      <a:pt x="10" y="16"/>
                      <a:pt x="8" y="14"/>
                      <a:pt x="8" y="12"/>
                    </a:cubicBezTo>
                    <a:cubicBezTo>
                      <a:pt x="8" y="10"/>
                      <a:pt x="10" y="8"/>
                      <a:pt x="13" y="8"/>
                    </a:cubicBezTo>
                    <a:cubicBezTo>
                      <a:pt x="15" y="8"/>
                      <a:pt x="17" y="10"/>
                      <a:pt x="17" y="12"/>
                    </a:cubicBezTo>
                    <a:cubicBezTo>
                      <a:pt x="17" y="14"/>
                      <a:pt x="15" y="16"/>
                      <a:pt x="13"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67" name="Freeform 15">
                <a:extLst>
                  <a:ext uri="{FF2B5EF4-FFF2-40B4-BE49-F238E27FC236}">
                    <a16:creationId xmlns:a16="http://schemas.microsoft.com/office/drawing/2014/main" id="{542C2600-3085-C0DA-6E75-4B5213C13C70}"/>
                  </a:ext>
                </a:extLst>
              </p:cNvPr>
              <p:cNvSpPr>
                <a:spLocks noEditPoints="1"/>
              </p:cNvSpPr>
              <p:nvPr/>
            </p:nvSpPr>
            <p:spPr bwMode="auto">
              <a:xfrm>
                <a:off x="2710" y="2212"/>
                <a:ext cx="520" cy="752"/>
              </a:xfrm>
              <a:custGeom>
                <a:avLst/>
                <a:gdLst>
                  <a:gd name="T0" fmla="*/ 208 w 218"/>
                  <a:gd name="T1" fmla="*/ 250 h 315"/>
                  <a:gd name="T2" fmla="*/ 196 w 218"/>
                  <a:gd name="T3" fmla="*/ 250 h 315"/>
                  <a:gd name="T4" fmla="*/ 172 w 218"/>
                  <a:gd name="T5" fmla="*/ 172 h 315"/>
                  <a:gd name="T6" fmla="*/ 150 w 218"/>
                  <a:gd name="T7" fmla="*/ 154 h 315"/>
                  <a:gd name="T8" fmla="*/ 150 w 218"/>
                  <a:gd name="T9" fmla="*/ 154 h 315"/>
                  <a:gd name="T10" fmla="*/ 147 w 218"/>
                  <a:gd name="T11" fmla="*/ 152 h 315"/>
                  <a:gd name="T12" fmla="*/ 122 w 218"/>
                  <a:gd name="T13" fmla="*/ 143 h 315"/>
                  <a:gd name="T14" fmla="*/ 95 w 218"/>
                  <a:gd name="T15" fmla="*/ 116 h 315"/>
                  <a:gd name="T16" fmla="*/ 74 w 218"/>
                  <a:gd name="T17" fmla="*/ 106 h 315"/>
                  <a:gd name="T18" fmla="*/ 70 w 218"/>
                  <a:gd name="T19" fmla="*/ 106 h 315"/>
                  <a:gd name="T20" fmla="*/ 62 w 218"/>
                  <a:gd name="T21" fmla="*/ 45 h 315"/>
                  <a:gd name="T22" fmla="*/ 10 w 218"/>
                  <a:gd name="T23" fmla="*/ 0 h 315"/>
                  <a:gd name="T24" fmla="*/ 3 w 218"/>
                  <a:gd name="T25" fmla="*/ 3 h 315"/>
                  <a:gd name="T26" fmla="*/ 0 w 218"/>
                  <a:gd name="T27" fmla="*/ 11 h 315"/>
                  <a:gd name="T28" fmla="*/ 4 w 218"/>
                  <a:gd name="T29" fmla="*/ 160 h 315"/>
                  <a:gd name="T30" fmla="*/ 7 w 218"/>
                  <a:gd name="T31" fmla="*/ 167 h 315"/>
                  <a:gd name="T32" fmla="*/ 90 w 218"/>
                  <a:gd name="T33" fmla="*/ 250 h 315"/>
                  <a:gd name="T34" fmla="*/ 79 w 218"/>
                  <a:gd name="T35" fmla="*/ 250 h 315"/>
                  <a:gd name="T36" fmla="*/ 69 w 218"/>
                  <a:gd name="T37" fmla="*/ 260 h 315"/>
                  <a:gd name="T38" fmla="*/ 69 w 218"/>
                  <a:gd name="T39" fmla="*/ 305 h 315"/>
                  <a:gd name="T40" fmla="*/ 79 w 218"/>
                  <a:gd name="T41" fmla="*/ 315 h 315"/>
                  <a:gd name="T42" fmla="*/ 89 w 218"/>
                  <a:gd name="T43" fmla="*/ 305 h 315"/>
                  <a:gd name="T44" fmla="*/ 89 w 218"/>
                  <a:gd name="T45" fmla="*/ 270 h 315"/>
                  <a:gd name="T46" fmla="*/ 198 w 218"/>
                  <a:gd name="T47" fmla="*/ 270 h 315"/>
                  <a:gd name="T48" fmla="*/ 198 w 218"/>
                  <a:gd name="T49" fmla="*/ 305 h 315"/>
                  <a:gd name="T50" fmla="*/ 208 w 218"/>
                  <a:gd name="T51" fmla="*/ 315 h 315"/>
                  <a:gd name="T52" fmla="*/ 218 w 218"/>
                  <a:gd name="T53" fmla="*/ 305 h 315"/>
                  <a:gd name="T54" fmla="*/ 218 w 218"/>
                  <a:gd name="T55" fmla="*/ 260 h 315"/>
                  <a:gd name="T56" fmla="*/ 208 w 218"/>
                  <a:gd name="T57" fmla="*/ 250 h 315"/>
                  <a:gd name="T58" fmla="*/ 37 w 218"/>
                  <a:gd name="T59" fmla="*/ 121 h 315"/>
                  <a:gd name="T60" fmla="*/ 34 w 218"/>
                  <a:gd name="T61" fmla="*/ 128 h 315"/>
                  <a:gd name="T62" fmla="*/ 37 w 218"/>
                  <a:gd name="T63" fmla="*/ 135 h 315"/>
                  <a:gd name="T64" fmla="*/ 97 w 218"/>
                  <a:gd name="T65" fmla="*/ 196 h 315"/>
                  <a:gd name="T66" fmla="*/ 111 w 218"/>
                  <a:gd name="T67" fmla="*/ 196 h 315"/>
                  <a:gd name="T68" fmla="*/ 114 w 218"/>
                  <a:gd name="T69" fmla="*/ 189 h 315"/>
                  <a:gd name="T70" fmla="*/ 111 w 218"/>
                  <a:gd name="T71" fmla="*/ 181 h 315"/>
                  <a:gd name="T72" fmla="*/ 59 w 218"/>
                  <a:gd name="T73" fmla="*/ 129 h 315"/>
                  <a:gd name="T74" fmla="*/ 71 w 218"/>
                  <a:gd name="T75" fmla="*/ 126 h 315"/>
                  <a:gd name="T76" fmla="*/ 81 w 218"/>
                  <a:gd name="T77" fmla="*/ 131 h 315"/>
                  <a:gd name="T78" fmla="*/ 110 w 218"/>
                  <a:gd name="T79" fmla="*/ 159 h 315"/>
                  <a:gd name="T80" fmla="*/ 115 w 218"/>
                  <a:gd name="T81" fmla="*/ 162 h 315"/>
                  <a:gd name="T82" fmla="*/ 137 w 218"/>
                  <a:gd name="T83" fmla="*/ 169 h 315"/>
                  <a:gd name="T84" fmla="*/ 137 w 218"/>
                  <a:gd name="T85" fmla="*/ 169 h 315"/>
                  <a:gd name="T86" fmla="*/ 158 w 218"/>
                  <a:gd name="T87" fmla="*/ 185 h 315"/>
                  <a:gd name="T88" fmla="*/ 176 w 218"/>
                  <a:gd name="T89" fmla="*/ 250 h 315"/>
                  <a:gd name="T90" fmla="*/ 118 w 218"/>
                  <a:gd name="T91" fmla="*/ 250 h 315"/>
                  <a:gd name="T92" fmla="*/ 118 w 218"/>
                  <a:gd name="T93" fmla="*/ 249 h 315"/>
                  <a:gd name="T94" fmla="*/ 24 w 218"/>
                  <a:gd name="T95" fmla="*/ 156 h 315"/>
                  <a:gd name="T96" fmla="*/ 20 w 218"/>
                  <a:gd name="T97" fmla="*/ 21 h 315"/>
                  <a:gd name="T98" fmla="*/ 42 w 218"/>
                  <a:gd name="T99" fmla="*/ 47 h 315"/>
                  <a:gd name="T100" fmla="*/ 51 w 218"/>
                  <a:gd name="T101" fmla="*/ 110 h 315"/>
                  <a:gd name="T102" fmla="*/ 37 w 218"/>
                  <a:gd name="T103" fmla="*/ 121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18" h="315">
                    <a:moveTo>
                      <a:pt x="208" y="250"/>
                    </a:moveTo>
                    <a:cubicBezTo>
                      <a:pt x="196" y="250"/>
                      <a:pt x="196" y="250"/>
                      <a:pt x="196" y="250"/>
                    </a:cubicBezTo>
                    <a:cubicBezTo>
                      <a:pt x="196" y="232"/>
                      <a:pt x="193" y="195"/>
                      <a:pt x="172" y="172"/>
                    </a:cubicBezTo>
                    <a:cubicBezTo>
                      <a:pt x="166" y="165"/>
                      <a:pt x="157" y="158"/>
                      <a:pt x="150" y="154"/>
                    </a:cubicBezTo>
                    <a:cubicBezTo>
                      <a:pt x="150" y="154"/>
                      <a:pt x="150" y="154"/>
                      <a:pt x="150" y="154"/>
                    </a:cubicBezTo>
                    <a:cubicBezTo>
                      <a:pt x="147" y="152"/>
                      <a:pt x="147" y="152"/>
                      <a:pt x="147" y="152"/>
                    </a:cubicBezTo>
                    <a:cubicBezTo>
                      <a:pt x="140" y="148"/>
                      <a:pt x="132" y="145"/>
                      <a:pt x="122" y="143"/>
                    </a:cubicBezTo>
                    <a:cubicBezTo>
                      <a:pt x="95" y="116"/>
                      <a:pt x="95" y="116"/>
                      <a:pt x="95" y="116"/>
                    </a:cubicBezTo>
                    <a:cubicBezTo>
                      <a:pt x="92" y="114"/>
                      <a:pt x="85" y="107"/>
                      <a:pt x="74" y="106"/>
                    </a:cubicBezTo>
                    <a:cubicBezTo>
                      <a:pt x="73" y="106"/>
                      <a:pt x="72" y="106"/>
                      <a:pt x="70" y="106"/>
                    </a:cubicBezTo>
                    <a:cubicBezTo>
                      <a:pt x="69" y="94"/>
                      <a:pt x="65" y="65"/>
                      <a:pt x="62" y="45"/>
                    </a:cubicBezTo>
                    <a:cubicBezTo>
                      <a:pt x="58" y="16"/>
                      <a:pt x="40" y="0"/>
                      <a:pt x="10" y="0"/>
                    </a:cubicBezTo>
                    <a:cubicBezTo>
                      <a:pt x="7" y="0"/>
                      <a:pt x="5" y="1"/>
                      <a:pt x="3" y="3"/>
                    </a:cubicBezTo>
                    <a:cubicBezTo>
                      <a:pt x="1" y="5"/>
                      <a:pt x="0" y="8"/>
                      <a:pt x="0" y="11"/>
                    </a:cubicBezTo>
                    <a:cubicBezTo>
                      <a:pt x="4" y="160"/>
                      <a:pt x="4" y="160"/>
                      <a:pt x="4" y="160"/>
                    </a:cubicBezTo>
                    <a:cubicBezTo>
                      <a:pt x="4" y="163"/>
                      <a:pt x="5" y="165"/>
                      <a:pt x="7" y="167"/>
                    </a:cubicBezTo>
                    <a:cubicBezTo>
                      <a:pt x="90" y="250"/>
                      <a:pt x="90" y="250"/>
                      <a:pt x="90" y="250"/>
                    </a:cubicBezTo>
                    <a:cubicBezTo>
                      <a:pt x="79" y="250"/>
                      <a:pt x="79" y="250"/>
                      <a:pt x="79" y="250"/>
                    </a:cubicBezTo>
                    <a:cubicBezTo>
                      <a:pt x="74" y="250"/>
                      <a:pt x="69" y="255"/>
                      <a:pt x="69" y="260"/>
                    </a:cubicBezTo>
                    <a:cubicBezTo>
                      <a:pt x="69" y="305"/>
                      <a:pt x="69" y="305"/>
                      <a:pt x="69" y="305"/>
                    </a:cubicBezTo>
                    <a:cubicBezTo>
                      <a:pt x="69" y="311"/>
                      <a:pt x="74" y="315"/>
                      <a:pt x="79" y="315"/>
                    </a:cubicBezTo>
                    <a:cubicBezTo>
                      <a:pt x="85" y="315"/>
                      <a:pt x="89" y="311"/>
                      <a:pt x="89" y="305"/>
                    </a:cubicBezTo>
                    <a:cubicBezTo>
                      <a:pt x="89" y="270"/>
                      <a:pt x="89" y="270"/>
                      <a:pt x="89" y="270"/>
                    </a:cubicBezTo>
                    <a:cubicBezTo>
                      <a:pt x="198" y="270"/>
                      <a:pt x="198" y="270"/>
                      <a:pt x="198" y="270"/>
                    </a:cubicBezTo>
                    <a:cubicBezTo>
                      <a:pt x="198" y="305"/>
                      <a:pt x="198" y="305"/>
                      <a:pt x="198" y="305"/>
                    </a:cubicBezTo>
                    <a:cubicBezTo>
                      <a:pt x="198" y="311"/>
                      <a:pt x="202" y="315"/>
                      <a:pt x="208" y="315"/>
                    </a:cubicBezTo>
                    <a:cubicBezTo>
                      <a:pt x="213" y="315"/>
                      <a:pt x="218" y="311"/>
                      <a:pt x="218" y="305"/>
                    </a:cubicBezTo>
                    <a:cubicBezTo>
                      <a:pt x="218" y="260"/>
                      <a:pt x="218" y="260"/>
                      <a:pt x="218" y="260"/>
                    </a:cubicBezTo>
                    <a:cubicBezTo>
                      <a:pt x="218" y="255"/>
                      <a:pt x="213" y="250"/>
                      <a:pt x="208" y="250"/>
                    </a:cubicBezTo>
                    <a:close/>
                    <a:moveTo>
                      <a:pt x="37" y="121"/>
                    </a:moveTo>
                    <a:cubicBezTo>
                      <a:pt x="35" y="123"/>
                      <a:pt x="34" y="126"/>
                      <a:pt x="34" y="128"/>
                    </a:cubicBezTo>
                    <a:cubicBezTo>
                      <a:pt x="34" y="131"/>
                      <a:pt x="35" y="133"/>
                      <a:pt x="37" y="135"/>
                    </a:cubicBezTo>
                    <a:cubicBezTo>
                      <a:pt x="97" y="196"/>
                      <a:pt x="97" y="196"/>
                      <a:pt x="97" y="196"/>
                    </a:cubicBezTo>
                    <a:cubicBezTo>
                      <a:pt x="101" y="199"/>
                      <a:pt x="108" y="199"/>
                      <a:pt x="111" y="196"/>
                    </a:cubicBezTo>
                    <a:cubicBezTo>
                      <a:pt x="113" y="194"/>
                      <a:pt x="114" y="191"/>
                      <a:pt x="114" y="189"/>
                    </a:cubicBezTo>
                    <a:cubicBezTo>
                      <a:pt x="114" y="186"/>
                      <a:pt x="113" y="183"/>
                      <a:pt x="111" y="181"/>
                    </a:cubicBezTo>
                    <a:cubicBezTo>
                      <a:pt x="59" y="129"/>
                      <a:pt x="59" y="129"/>
                      <a:pt x="59" y="129"/>
                    </a:cubicBezTo>
                    <a:cubicBezTo>
                      <a:pt x="63" y="126"/>
                      <a:pt x="67" y="125"/>
                      <a:pt x="71" y="126"/>
                    </a:cubicBezTo>
                    <a:cubicBezTo>
                      <a:pt x="77" y="126"/>
                      <a:pt x="80" y="130"/>
                      <a:pt x="81" y="131"/>
                    </a:cubicBezTo>
                    <a:cubicBezTo>
                      <a:pt x="110" y="159"/>
                      <a:pt x="110" y="159"/>
                      <a:pt x="110" y="159"/>
                    </a:cubicBezTo>
                    <a:cubicBezTo>
                      <a:pt x="111" y="161"/>
                      <a:pt x="113" y="162"/>
                      <a:pt x="115" y="162"/>
                    </a:cubicBezTo>
                    <a:cubicBezTo>
                      <a:pt x="124" y="164"/>
                      <a:pt x="131" y="166"/>
                      <a:pt x="137" y="169"/>
                    </a:cubicBezTo>
                    <a:cubicBezTo>
                      <a:pt x="137" y="169"/>
                      <a:pt x="137" y="169"/>
                      <a:pt x="137" y="169"/>
                    </a:cubicBezTo>
                    <a:cubicBezTo>
                      <a:pt x="138" y="170"/>
                      <a:pt x="149" y="176"/>
                      <a:pt x="158" y="185"/>
                    </a:cubicBezTo>
                    <a:cubicBezTo>
                      <a:pt x="174" y="204"/>
                      <a:pt x="176" y="234"/>
                      <a:pt x="176" y="250"/>
                    </a:cubicBezTo>
                    <a:cubicBezTo>
                      <a:pt x="118" y="250"/>
                      <a:pt x="118" y="250"/>
                      <a:pt x="118" y="250"/>
                    </a:cubicBezTo>
                    <a:cubicBezTo>
                      <a:pt x="118" y="250"/>
                      <a:pt x="118" y="250"/>
                      <a:pt x="118" y="249"/>
                    </a:cubicBezTo>
                    <a:cubicBezTo>
                      <a:pt x="24" y="156"/>
                      <a:pt x="24" y="156"/>
                      <a:pt x="24" y="156"/>
                    </a:cubicBezTo>
                    <a:cubicBezTo>
                      <a:pt x="20" y="21"/>
                      <a:pt x="20" y="21"/>
                      <a:pt x="20" y="21"/>
                    </a:cubicBezTo>
                    <a:cubicBezTo>
                      <a:pt x="33" y="24"/>
                      <a:pt x="40" y="32"/>
                      <a:pt x="42" y="47"/>
                    </a:cubicBezTo>
                    <a:cubicBezTo>
                      <a:pt x="45" y="69"/>
                      <a:pt x="49" y="100"/>
                      <a:pt x="51" y="110"/>
                    </a:cubicBezTo>
                    <a:cubicBezTo>
                      <a:pt x="46" y="113"/>
                      <a:pt x="41" y="117"/>
                      <a:pt x="37" y="1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68" name="Freeform 16">
                <a:extLst>
                  <a:ext uri="{FF2B5EF4-FFF2-40B4-BE49-F238E27FC236}">
                    <a16:creationId xmlns:a16="http://schemas.microsoft.com/office/drawing/2014/main" id="{8BCD6B88-D64E-4D4B-34C1-0748FFB3796C}"/>
                  </a:ext>
                </a:extLst>
              </p:cNvPr>
              <p:cNvSpPr>
                <a:spLocks noEditPoints="1"/>
              </p:cNvSpPr>
              <p:nvPr/>
            </p:nvSpPr>
            <p:spPr bwMode="auto">
              <a:xfrm>
                <a:off x="3321" y="2212"/>
                <a:ext cx="518" cy="752"/>
              </a:xfrm>
              <a:custGeom>
                <a:avLst/>
                <a:gdLst>
                  <a:gd name="T0" fmla="*/ 215 w 217"/>
                  <a:gd name="T1" fmla="*/ 3 h 315"/>
                  <a:gd name="T2" fmla="*/ 207 w 217"/>
                  <a:gd name="T3" fmla="*/ 0 h 315"/>
                  <a:gd name="T4" fmla="*/ 155 w 217"/>
                  <a:gd name="T5" fmla="*/ 45 h 315"/>
                  <a:gd name="T6" fmla="*/ 147 w 217"/>
                  <a:gd name="T7" fmla="*/ 106 h 315"/>
                  <a:gd name="T8" fmla="*/ 143 w 217"/>
                  <a:gd name="T9" fmla="*/ 106 h 315"/>
                  <a:gd name="T10" fmla="*/ 122 w 217"/>
                  <a:gd name="T11" fmla="*/ 116 h 315"/>
                  <a:gd name="T12" fmla="*/ 96 w 217"/>
                  <a:gd name="T13" fmla="*/ 143 h 315"/>
                  <a:gd name="T14" fmla="*/ 71 w 217"/>
                  <a:gd name="T15" fmla="*/ 152 h 315"/>
                  <a:gd name="T16" fmla="*/ 45 w 217"/>
                  <a:gd name="T17" fmla="*/ 172 h 315"/>
                  <a:gd name="T18" fmla="*/ 22 w 217"/>
                  <a:gd name="T19" fmla="*/ 250 h 315"/>
                  <a:gd name="T20" fmla="*/ 10 w 217"/>
                  <a:gd name="T21" fmla="*/ 250 h 315"/>
                  <a:gd name="T22" fmla="*/ 0 w 217"/>
                  <a:gd name="T23" fmla="*/ 260 h 315"/>
                  <a:gd name="T24" fmla="*/ 0 w 217"/>
                  <a:gd name="T25" fmla="*/ 305 h 315"/>
                  <a:gd name="T26" fmla="*/ 10 w 217"/>
                  <a:gd name="T27" fmla="*/ 315 h 315"/>
                  <a:gd name="T28" fmla="*/ 20 w 217"/>
                  <a:gd name="T29" fmla="*/ 305 h 315"/>
                  <a:gd name="T30" fmla="*/ 20 w 217"/>
                  <a:gd name="T31" fmla="*/ 270 h 315"/>
                  <a:gd name="T32" fmla="*/ 128 w 217"/>
                  <a:gd name="T33" fmla="*/ 270 h 315"/>
                  <a:gd name="T34" fmla="*/ 128 w 217"/>
                  <a:gd name="T35" fmla="*/ 305 h 315"/>
                  <a:gd name="T36" fmla="*/ 138 w 217"/>
                  <a:gd name="T37" fmla="*/ 315 h 315"/>
                  <a:gd name="T38" fmla="*/ 148 w 217"/>
                  <a:gd name="T39" fmla="*/ 305 h 315"/>
                  <a:gd name="T40" fmla="*/ 148 w 217"/>
                  <a:gd name="T41" fmla="*/ 260 h 315"/>
                  <a:gd name="T42" fmla="*/ 138 w 217"/>
                  <a:gd name="T43" fmla="*/ 250 h 315"/>
                  <a:gd name="T44" fmla="*/ 127 w 217"/>
                  <a:gd name="T45" fmla="*/ 250 h 315"/>
                  <a:gd name="T46" fmla="*/ 210 w 217"/>
                  <a:gd name="T47" fmla="*/ 167 h 315"/>
                  <a:gd name="T48" fmla="*/ 213 w 217"/>
                  <a:gd name="T49" fmla="*/ 160 h 315"/>
                  <a:gd name="T50" fmla="*/ 217 w 217"/>
                  <a:gd name="T51" fmla="*/ 11 h 315"/>
                  <a:gd name="T52" fmla="*/ 215 w 217"/>
                  <a:gd name="T53" fmla="*/ 3 h 315"/>
                  <a:gd name="T54" fmla="*/ 106 w 217"/>
                  <a:gd name="T55" fmla="*/ 181 h 315"/>
                  <a:gd name="T56" fmla="*/ 106 w 217"/>
                  <a:gd name="T57" fmla="*/ 196 h 315"/>
                  <a:gd name="T58" fmla="*/ 120 w 217"/>
                  <a:gd name="T59" fmla="*/ 196 h 315"/>
                  <a:gd name="T60" fmla="*/ 180 w 217"/>
                  <a:gd name="T61" fmla="*/ 135 h 315"/>
                  <a:gd name="T62" fmla="*/ 183 w 217"/>
                  <a:gd name="T63" fmla="*/ 128 h 315"/>
                  <a:gd name="T64" fmla="*/ 180 w 217"/>
                  <a:gd name="T65" fmla="*/ 121 h 315"/>
                  <a:gd name="T66" fmla="*/ 166 w 217"/>
                  <a:gd name="T67" fmla="*/ 110 h 315"/>
                  <a:gd name="T68" fmla="*/ 175 w 217"/>
                  <a:gd name="T69" fmla="*/ 47 h 315"/>
                  <a:gd name="T70" fmla="*/ 197 w 217"/>
                  <a:gd name="T71" fmla="*/ 21 h 315"/>
                  <a:gd name="T72" fmla="*/ 193 w 217"/>
                  <a:gd name="T73" fmla="*/ 156 h 315"/>
                  <a:gd name="T74" fmla="*/ 100 w 217"/>
                  <a:gd name="T75" fmla="*/ 249 h 315"/>
                  <a:gd name="T76" fmla="*/ 99 w 217"/>
                  <a:gd name="T77" fmla="*/ 250 h 315"/>
                  <a:gd name="T78" fmla="*/ 42 w 217"/>
                  <a:gd name="T79" fmla="*/ 250 h 315"/>
                  <a:gd name="T80" fmla="*/ 60 w 217"/>
                  <a:gd name="T81" fmla="*/ 185 h 315"/>
                  <a:gd name="T82" fmla="*/ 80 w 217"/>
                  <a:gd name="T83" fmla="*/ 169 h 315"/>
                  <a:gd name="T84" fmla="*/ 102 w 217"/>
                  <a:gd name="T85" fmla="*/ 162 h 315"/>
                  <a:gd name="T86" fmla="*/ 108 w 217"/>
                  <a:gd name="T87" fmla="*/ 159 h 315"/>
                  <a:gd name="T88" fmla="*/ 136 w 217"/>
                  <a:gd name="T89" fmla="*/ 131 h 315"/>
                  <a:gd name="T90" fmla="*/ 146 w 217"/>
                  <a:gd name="T91" fmla="*/ 126 h 315"/>
                  <a:gd name="T92" fmla="*/ 159 w 217"/>
                  <a:gd name="T93" fmla="*/ 129 h 315"/>
                  <a:gd name="T94" fmla="*/ 106 w 217"/>
                  <a:gd name="T95" fmla="*/ 181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7" h="315">
                    <a:moveTo>
                      <a:pt x="215" y="3"/>
                    </a:moveTo>
                    <a:cubicBezTo>
                      <a:pt x="213" y="1"/>
                      <a:pt x="210" y="0"/>
                      <a:pt x="207" y="0"/>
                    </a:cubicBezTo>
                    <a:cubicBezTo>
                      <a:pt x="178" y="0"/>
                      <a:pt x="160" y="16"/>
                      <a:pt x="155" y="45"/>
                    </a:cubicBezTo>
                    <a:cubicBezTo>
                      <a:pt x="153" y="65"/>
                      <a:pt x="149" y="94"/>
                      <a:pt x="147" y="106"/>
                    </a:cubicBezTo>
                    <a:cubicBezTo>
                      <a:pt x="146" y="106"/>
                      <a:pt x="144" y="106"/>
                      <a:pt x="143" y="106"/>
                    </a:cubicBezTo>
                    <a:cubicBezTo>
                      <a:pt x="132" y="107"/>
                      <a:pt x="125" y="114"/>
                      <a:pt x="122" y="116"/>
                    </a:cubicBezTo>
                    <a:cubicBezTo>
                      <a:pt x="96" y="143"/>
                      <a:pt x="96" y="143"/>
                      <a:pt x="96" y="143"/>
                    </a:cubicBezTo>
                    <a:cubicBezTo>
                      <a:pt x="85" y="145"/>
                      <a:pt x="78" y="148"/>
                      <a:pt x="71" y="152"/>
                    </a:cubicBezTo>
                    <a:cubicBezTo>
                      <a:pt x="69" y="152"/>
                      <a:pt x="56" y="160"/>
                      <a:pt x="45" y="172"/>
                    </a:cubicBezTo>
                    <a:cubicBezTo>
                      <a:pt x="24" y="195"/>
                      <a:pt x="21" y="232"/>
                      <a:pt x="22" y="250"/>
                    </a:cubicBezTo>
                    <a:cubicBezTo>
                      <a:pt x="10" y="250"/>
                      <a:pt x="10" y="250"/>
                      <a:pt x="10" y="250"/>
                    </a:cubicBezTo>
                    <a:cubicBezTo>
                      <a:pt x="4" y="250"/>
                      <a:pt x="0" y="255"/>
                      <a:pt x="0" y="260"/>
                    </a:cubicBezTo>
                    <a:cubicBezTo>
                      <a:pt x="0" y="305"/>
                      <a:pt x="0" y="305"/>
                      <a:pt x="0" y="305"/>
                    </a:cubicBezTo>
                    <a:cubicBezTo>
                      <a:pt x="0" y="311"/>
                      <a:pt x="4" y="315"/>
                      <a:pt x="10" y="315"/>
                    </a:cubicBezTo>
                    <a:cubicBezTo>
                      <a:pt x="15" y="315"/>
                      <a:pt x="20" y="311"/>
                      <a:pt x="20" y="305"/>
                    </a:cubicBezTo>
                    <a:cubicBezTo>
                      <a:pt x="20" y="270"/>
                      <a:pt x="20" y="270"/>
                      <a:pt x="20" y="270"/>
                    </a:cubicBezTo>
                    <a:cubicBezTo>
                      <a:pt x="128" y="270"/>
                      <a:pt x="128" y="270"/>
                      <a:pt x="128" y="270"/>
                    </a:cubicBezTo>
                    <a:cubicBezTo>
                      <a:pt x="128" y="305"/>
                      <a:pt x="128" y="305"/>
                      <a:pt x="128" y="305"/>
                    </a:cubicBezTo>
                    <a:cubicBezTo>
                      <a:pt x="128" y="311"/>
                      <a:pt x="133" y="315"/>
                      <a:pt x="138" y="315"/>
                    </a:cubicBezTo>
                    <a:cubicBezTo>
                      <a:pt x="144" y="315"/>
                      <a:pt x="148" y="311"/>
                      <a:pt x="148" y="305"/>
                    </a:cubicBezTo>
                    <a:cubicBezTo>
                      <a:pt x="148" y="260"/>
                      <a:pt x="148" y="260"/>
                      <a:pt x="148" y="260"/>
                    </a:cubicBezTo>
                    <a:cubicBezTo>
                      <a:pt x="148" y="255"/>
                      <a:pt x="144" y="250"/>
                      <a:pt x="138" y="250"/>
                    </a:cubicBezTo>
                    <a:cubicBezTo>
                      <a:pt x="127" y="250"/>
                      <a:pt x="127" y="250"/>
                      <a:pt x="127" y="250"/>
                    </a:cubicBezTo>
                    <a:cubicBezTo>
                      <a:pt x="210" y="167"/>
                      <a:pt x="210" y="167"/>
                      <a:pt x="210" y="167"/>
                    </a:cubicBezTo>
                    <a:cubicBezTo>
                      <a:pt x="212" y="165"/>
                      <a:pt x="213" y="163"/>
                      <a:pt x="213" y="160"/>
                    </a:cubicBezTo>
                    <a:cubicBezTo>
                      <a:pt x="217" y="11"/>
                      <a:pt x="217" y="11"/>
                      <a:pt x="217" y="11"/>
                    </a:cubicBezTo>
                    <a:cubicBezTo>
                      <a:pt x="217" y="8"/>
                      <a:pt x="216" y="5"/>
                      <a:pt x="215" y="3"/>
                    </a:cubicBezTo>
                    <a:close/>
                    <a:moveTo>
                      <a:pt x="106" y="181"/>
                    </a:moveTo>
                    <a:cubicBezTo>
                      <a:pt x="102" y="185"/>
                      <a:pt x="102" y="192"/>
                      <a:pt x="106" y="196"/>
                    </a:cubicBezTo>
                    <a:cubicBezTo>
                      <a:pt x="110" y="199"/>
                      <a:pt x="116" y="199"/>
                      <a:pt x="120" y="196"/>
                    </a:cubicBezTo>
                    <a:cubicBezTo>
                      <a:pt x="180" y="135"/>
                      <a:pt x="180" y="135"/>
                      <a:pt x="180" y="135"/>
                    </a:cubicBezTo>
                    <a:cubicBezTo>
                      <a:pt x="182" y="133"/>
                      <a:pt x="183" y="131"/>
                      <a:pt x="183" y="128"/>
                    </a:cubicBezTo>
                    <a:cubicBezTo>
                      <a:pt x="183" y="126"/>
                      <a:pt x="182" y="123"/>
                      <a:pt x="180" y="121"/>
                    </a:cubicBezTo>
                    <a:cubicBezTo>
                      <a:pt x="176" y="117"/>
                      <a:pt x="171" y="113"/>
                      <a:pt x="166" y="110"/>
                    </a:cubicBezTo>
                    <a:cubicBezTo>
                      <a:pt x="168" y="100"/>
                      <a:pt x="172" y="69"/>
                      <a:pt x="175" y="47"/>
                    </a:cubicBezTo>
                    <a:cubicBezTo>
                      <a:pt x="177" y="32"/>
                      <a:pt x="184" y="24"/>
                      <a:pt x="197" y="21"/>
                    </a:cubicBezTo>
                    <a:cubicBezTo>
                      <a:pt x="193" y="156"/>
                      <a:pt x="193" y="156"/>
                      <a:pt x="193" y="156"/>
                    </a:cubicBezTo>
                    <a:cubicBezTo>
                      <a:pt x="100" y="249"/>
                      <a:pt x="100" y="249"/>
                      <a:pt x="100" y="249"/>
                    </a:cubicBezTo>
                    <a:cubicBezTo>
                      <a:pt x="99" y="250"/>
                      <a:pt x="99" y="250"/>
                      <a:pt x="99" y="250"/>
                    </a:cubicBezTo>
                    <a:cubicBezTo>
                      <a:pt x="42" y="250"/>
                      <a:pt x="42" y="250"/>
                      <a:pt x="42" y="250"/>
                    </a:cubicBezTo>
                    <a:cubicBezTo>
                      <a:pt x="41" y="234"/>
                      <a:pt x="44" y="204"/>
                      <a:pt x="60" y="185"/>
                    </a:cubicBezTo>
                    <a:cubicBezTo>
                      <a:pt x="69" y="175"/>
                      <a:pt x="80" y="169"/>
                      <a:pt x="80" y="169"/>
                    </a:cubicBezTo>
                    <a:cubicBezTo>
                      <a:pt x="86" y="166"/>
                      <a:pt x="93" y="164"/>
                      <a:pt x="102" y="162"/>
                    </a:cubicBezTo>
                    <a:cubicBezTo>
                      <a:pt x="104" y="162"/>
                      <a:pt x="106" y="161"/>
                      <a:pt x="108" y="159"/>
                    </a:cubicBezTo>
                    <a:cubicBezTo>
                      <a:pt x="136" y="131"/>
                      <a:pt x="136" y="131"/>
                      <a:pt x="136" y="131"/>
                    </a:cubicBezTo>
                    <a:cubicBezTo>
                      <a:pt x="137" y="130"/>
                      <a:pt x="141" y="126"/>
                      <a:pt x="146" y="126"/>
                    </a:cubicBezTo>
                    <a:cubicBezTo>
                      <a:pt x="150" y="125"/>
                      <a:pt x="154" y="126"/>
                      <a:pt x="159" y="129"/>
                    </a:cubicBezTo>
                    <a:lnTo>
                      <a:pt x="106" y="18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69" name="Freeform 17">
                <a:extLst>
                  <a:ext uri="{FF2B5EF4-FFF2-40B4-BE49-F238E27FC236}">
                    <a16:creationId xmlns:a16="http://schemas.microsoft.com/office/drawing/2014/main" id="{1D04A908-8A43-6778-680E-E3C48FAACDEA}"/>
                  </a:ext>
                </a:extLst>
              </p:cNvPr>
              <p:cNvSpPr>
                <a:spLocks noEditPoints="1"/>
              </p:cNvSpPr>
              <p:nvPr/>
            </p:nvSpPr>
            <p:spPr bwMode="auto">
              <a:xfrm>
                <a:off x="2958" y="1932"/>
                <a:ext cx="633" cy="633"/>
              </a:xfrm>
              <a:custGeom>
                <a:avLst/>
                <a:gdLst>
                  <a:gd name="T0" fmla="*/ 265 w 265"/>
                  <a:gd name="T1" fmla="*/ 133 h 265"/>
                  <a:gd name="T2" fmla="*/ 133 w 265"/>
                  <a:gd name="T3" fmla="*/ 0 h 265"/>
                  <a:gd name="T4" fmla="*/ 0 w 265"/>
                  <a:gd name="T5" fmla="*/ 133 h 265"/>
                  <a:gd name="T6" fmla="*/ 133 w 265"/>
                  <a:gd name="T7" fmla="*/ 265 h 265"/>
                  <a:gd name="T8" fmla="*/ 265 w 265"/>
                  <a:gd name="T9" fmla="*/ 133 h 265"/>
                  <a:gd name="T10" fmla="*/ 187 w 265"/>
                  <a:gd name="T11" fmla="*/ 102 h 265"/>
                  <a:gd name="T12" fmla="*/ 241 w 265"/>
                  <a:gd name="T13" fmla="*/ 102 h 265"/>
                  <a:gd name="T14" fmla="*/ 245 w 265"/>
                  <a:gd name="T15" fmla="*/ 133 h 265"/>
                  <a:gd name="T16" fmla="*/ 241 w 265"/>
                  <a:gd name="T17" fmla="*/ 163 h 265"/>
                  <a:gd name="T18" fmla="*/ 187 w 265"/>
                  <a:gd name="T19" fmla="*/ 163 h 265"/>
                  <a:gd name="T20" fmla="*/ 188 w 265"/>
                  <a:gd name="T21" fmla="*/ 133 h 265"/>
                  <a:gd name="T22" fmla="*/ 187 w 265"/>
                  <a:gd name="T23" fmla="*/ 102 h 265"/>
                  <a:gd name="T24" fmla="*/ 166 w 265"/>
                  <a:gd name="T25" fmla="*/ 26 h 265"/>
                  <a:gd name="T26" fmla="*/ 233 w 265"/>
                  <a:gd name="T27" fmla="*/ 82 h 265"/>
                  <a:gd name="T28" fmla="*/ 184 w 265"/>
                  <a:gd name="T29" fmla="*/ 82 h 265"/>
                  <a:gd name="T30" fmla="*/ 166 w 265"/>
                  <a:gd name="T31" fmla="*/ 26 h 265"/>
                  <a:gd name="T32" fmla="*/ 81 w 265"/>
                  <a:gd name="T33" fmla="*/ 183 h 265"/>
                  <a:gd name="T34" fmla="*/ 99 w 265"/>
                  <a:gd name="T35" fmla="*/ 240 h 265"/>
                  <a:gd name="T36" fmla="*/ 33 w 265"/>
                  <a:gd name="T37" fmla="*/ 183 h 265"/>
                  <a:gd name="T38" fmla="*/ 81 w 265"/>
                  <a:gd name="T39" fmla="*/ 183 h 265"/>
                  <a:gd name="T40" fmla="*/ 168 w 265"/>
                  <a:gd name="T41" fmla="*/ 133 h 265"/>
                  <a:gd name="T42" fmla="*/ 167 w 265"/>
                  <a:gd name="T43" fmla="*/ 163 h 265"/>
                  <a:gd name="T44" fmla="*/ 99 w 265"/>
                  <a:gd name="T45" fmla="*/ 163 h 265"/>
                  <a:gd name="T46" fmla="*/ 97 w 265"/>
                  <a:gd name="T47" fmla="*/ 133 h 265"/>
                  <a:gd name="T48" fmla="*/ 99 w 265"/>
                  <a:gd name="T49" fmla="*/ 102 h 265"/>
                  <a:gd name="T50" fmla="*/ 167 w 265"/>
                  <a:gd name="T51" fmla="*/ 102 h 265"/>
                  <a:gd name="T52" fmla="*/ 168 w 265"/>
                  <a:gd name="T53" fmla="*/ 133 h 265"/>
                  <a:gd name="T54" fmla="*/ 101 w 265"/>
                  <a:gd name="T55" fmla="*/ 82 h 265"/>
                  <a:gd name="T56" fmla="*/ 133 w 265"/>
                  <a:gd name="T57" fmla="*/ 20 h 265"/>
                  <a:gd name="T58" fmla="*/ 164 w 265"/>
                  <a:gd name="T59" fmla="*/ 82 h 265"/>
                  <a:gd name="T60" fmla="*/ 101 w 265"/>
                  <a:gd name="T61" fmla="*/ 82 h 265"/>
                  <a:gd name="T62" fmla="*/ 33 w 265"/>
                  <a:gd name="T63" fmla="*/ 82 h 265"/>
                  <a:gd name="T64" fmla="*/ 99 w 265"/>
                  <a:gd name="T65" fmla="*/ 26 h 265"/>
                  <a:gd name="T66" fmla="*/ 81 w 265"/>
                  <a:gd name="T67" fmla="*/ 82 h 265"/>
                  <a:gd name="T68" fmla="*/ 33 w 265"/>
                  <a:gd name="T69" fmla="*/ 82 h 265"/>
                  <a:gd name="T70" fmla="*/ 164 w 265"/>
                  <a:gd name="T71" fmla="*/ 183 h 265"/>
                  <a:gd name="T72" fmla="*/ 133 w 265"/>
                  <a:gd name="T73" fmla="*/ 245 h 265"/>
                  <a:gd name="T74" fmla="*/ 101 w 265"/>
                  <a:gd name="T75" fmla="*/ 183 h 265"/>
                  <a:gd name="T76" fmla="*/ 164 w 265"/>
                  <a:gd name="T77" fmla="*/ 183 h 265"/>
                  <a:gd name="T78" fmla="*/ 233 w 265"/>
                  <a:gd name="T79" fmla="*/ 183 h 265"/>
                  <a:gd name="T80" fmla="*/ 166 w 265"/>
                  <a:gd name="T81" fmla="*/ 240 h 265"/>
                  <a:gd name="T82" fmla="*/ 184 w 265"/>
                  <a:gd name="T83" fmla="*/ 183 h 265"/>
                  <a:gd name="T84" fmla="*/ 233 w 265"/>
                  <a:gd name="T85" fmla="*/ 183 h 265"/>
                  <a:gd name="T86" fmla="*/ 78 w 265"/>
                  <a:gd name="T87" fmla="*/ 163 h 265"/>
                  <a:gd name="T88" fmla="*/ 25 w 265"/>
                  <a:gd name="T89" fmla="*/ 163 h 265"/>
                  <a:gd name="T90" fmla="*/ 20 w 265"/>
                  <a:gd name="T91" fmla="*/ 133 h 265"/>
                  <a:gd name="T92" fmla="*/ 25 w 265"/>
                  <a:gd name="T93" fmla="*/ 102 h 265"/>
                  <a:gd name="T94" fmla="*/ 78 w 265"/>
                  <a:gd name="T95" fmla="*/ 102 h 265"/>
                  <a:gd name="T96" fmla="*/ 77 w 265"/>
                  <a:gd name="T97" fmla="*/ 133 h 265"/>
                  <a:gd name="T98" fmla="*/ 78 w 265"/>
                  <a:gd name="T99" fmla="*/ 163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65" h="265">
                    <a:moveTo>
                      <a:pt x="265" y="133"/>
                    </a:moveTo>
                    <a:cubicBezTo>
                      <a:pt x="265" y="60"/>
                      <a:pt x="206" y="0"/>
                      <a:pt x="133" y="0"/>
                    </a:cubicBezTo>
                    <a:cubicBezTo>
                      <a:pt x="60" y="0"/>
                      <a:pt x="0" y="60"/>
                      <a:pt x="0" y="133"/>
                    </a:cubicBezTo>
                    <a:cubicBezTo>
                      <a:pt x="0" y="206"/>
                      <a:pt x="60" y="265"/>
                      <a:pt x="133" y="265"/>
                    </a:cubicBezTo>
                    <a:cubicBezTo>
                      <a:pt x="206" y="265"/>
                      <a:pt x="265" y="206"/>
                      <a:pt x="265" y="133"/>
                    </a:cubicBezTo>
                    <a:close/>
                    <a:moveTo>
                      <a:pt x="187" y="102"/>
                    </a:moveTo>
                    <a:cubicBezTo>
                      <a:pt x="241" y="102"/>
                      <a:pt x="241" y="102"/>
                      <a:pt x="241" y="102"/>
                    </a:cubicBezTo>
                    <a:cubicBezTo>
                      <a:pt x="243" y="112"/>
                      <a:pt x="245" y="122"/>
                      <a:pt x="245" y="133"/>
                    </a:cubicBezTo>
                    <a:cubicBezTo>
                      <a:pt x="245" y="143"/>
                      <a:pt x="243" y="153"/>
                      <a:pt x="241" y="163"/>
                    </a:cubicBezTo>
                    <a:cubicBezTo>
                      <a:pt x="187" y="163"/>
                      <a:pt x="187" y="163"/>
                      <a:pt x="187" y="163"/>
                    </a:cubicBezTo>
                    <a:cubicBezTo>
                      <a:pt x="188" y="153"/>
                      <a:pt x="188" y="143"/>
                      <a:pt x="188" y="133"/>
                    </a:cubicBezTo>
                    <a:cubicBezTo>
                      <a:pt x="188" y="122"/>
                      <a:pt x="188" y="112"/>
                      <a:pt x="187" y="102"/>
                    </a:cubicBezTo>
                    <a:close/>
                    <a:moveTo>
                      <a:pt x="166" y="26"/>
                    </a:moveTo>
                    <a:cubicBezTo>
                      <a:pt x="195" y="35"/>
                      <a:pt x="219" y="55"/>
                      <a:pt x="233" y="82"/>
                    </a:cubicBezTo>
                    <a:cubicBezTo>
                      <a:pt x="184" y="82"/>
                      <a:pt x="184" y="82"/>
                      <a:pt x="184" y="82"/>
                    </a:cubicBezTo>
                    <a:cubicBezTo>
                      <a:pt x="181" y="59"/>
                      <a:pt x="174" y="40"/>
                      <a:pt x="166" y="26"/>
                    </a:cubicBezTo>
                    <a:close/>
                    <a:moveTo>
                      <a:pt x="81" y="183"/>
                    </a:moveTo>
                    <a:cubicBezTo>
                      <a:pt x="85" y="206"/>
                      <a:pt x="91" y="226"/>
                      <a:pt x="99" y="240"/>
                    </a:cubicBezTo>
                    <a:cubicBezTo>
                      <a:pt x="70" y="231"/>
                      <a:pt x="46" y="210"/>
                      <a:pt x="33" y="183"/>
                    </a:cubicBezTo>
                    <a:lnTo>
                      <a:pt x="81" y="183"/>
                    </a:lnTo>
                    <a:close/>
                    <a:moveTo>
                      <a:pt x="168" y="133"/>
                    </a:moveTo>
                    <a:cubicBezTo>
                      <a:pt x="168" y="143"/>
                      <a:pt x="168" y="153"/>
                      <a:pt x="167" y="163"/>
                    </a:cubicBezTo>
                    <a:cubicBezTo>
                      <a:pt x="99" y="163"/>
                      <a:pt x="99" y="163"/>
                      <a:pt x="99" y="163"/>
                    </a:cubicBezTo>
                    <a:cubicBezTo>
                      <a:pt x="98" y="153"/>
                      <a:pt x="97" y="143"/>
                      <a:pt x="97" y="133"/>
                    </a:cubicBezTo>
                    <a:cubicBezTo>
                      <a:pt x="97" y="122"/>
                      <a:pt x="98" y="112"/>
                      <a:pt x="99" y="102"/>
                    </a:cubicBezTo>
                    <a:cubicBezTo>
                      <a:pt x="167" y="102"/>
                      <a:pt x="167" y="102"/>
                      <a:pt x="167" y="102"/>
                    </a:cubicBezTo>
                    <a:cubicBezTo>
                      <a:pt x="168" y="112"/>
                      <a:pt x="168" y="122"/>
                      <a:pt x="168" y="133"/>
                    </a:cubicBezTo>
                    <a:close/>
                    <a:moveTo>
                      <a:pt x="101" y="82"/>
                    </a:moveTo>
                    <a:cubicBezTo>
                      <a:pt x="108" y="42"/>
                      <a:pt x="123" y="20"/>
                      <a:pt x="133" y="20"/>
                    </a:cubicBezTo>
                    <a:cubicBezTo>
                      <a:pt x="143" y="20"/>
                      <a:pt x="157" y="42"/>
                      <a:pt x="164" y="82"/>
                    </a:cubicBezTo>
                    <a:lnTo>
                      <a:pt x="101" y="82"/>
                    </a:lnTo>
                    <a:close/>
                    <a:moveTo>
                      <a:pt x="33" y="82"/>
                    </a:moveTo>
                    <a:cubicBezTo>
                      <a:pt x="46" y="55"/>
                      <a:pt x="70" y="35"/>
                      <a:pt x="99" y="26"/>
                    </a:cubicBezTo>
                    <a:cubicBezTo>
                      <a:pt x="91" y="40"/>
                      <a:pt x="85" y="59"/>
                      <a:pt x="81" y="82"/>
                    </a:cubicBezTo>
                    <a:lnTo>
                      <a:pt x="33" y="82"/>
                    </a:lnTo>
                    <a:close/>
                    <a:moveTo>
                      <a:pt x="164" y="183"/>
                    </a:moveTo>
                    <a:cubicBezTo>
                      <a:pt x="157" y="223"/>
                      <a:pt x="143" y="245"/>
                      <a:pt x="133" y="245"/>
                    </a:cubicBezTo>
                    <a:cubicBezTo>
                      <a:pt x="123" y="245"/>
                      <a:pt x="108" y="223"/>
                      <a:pt x="101" y="183"/>
                    </a:cubicBezTo>
                    <a:lnTo>
                      <a:pt x="164" y="183"/>
                    </a:lnTo>
                    <a:close/>
                    <a:moveTo>
                      <a:pt x="233" y="183"/>
                    </a:moveTo>
                    <a:cubicBezTo>
                      <a:pt x="219" y="210"/>
                      <a:pt x="195" y="231"/>
                      <a:pt x="166" y="240"/>
                    </a:cubicBezTo>
                    <a:cubicBezTo>
                      <a:pt x="174" y="226"/>
                      <a:pt x="181" y="206"/>
                      <a:pt x="184" y="183"/>
                    </a:cubicBezTo>
                    <a:lnTo>
                      <a:pt x="233" y="183"/>
                    </a:lnTo>
                    <a:close/>
                    <a:moveTo>
                      <a:pt x="78" y="163"/>
                    </a:moveTo>
                    <a:cubicBezTo>
                      <a:pt x="25" y="163"/>
                      <a:pt x="25" y="163"/>
                      <a:pt x="25" y="163"/>
                    </a:cubicBezTo>
                    <a:cubicBezTo>
                      <a:pt x="22" y="153"/>
                      <a:pt x="20" y="143"/>
                      <a:pt x="20" y="133"/>
                    </a:cubicBezTo>
                    <a:cubicBezTo>
                      <a:pt x="20" y="122"/>
                      <a:pt x="22" y="112"/>
                      <a:pt x="25" y="102"/>
                    </a:cubicBezTo>
                    <a:cubicBezTo>
                      <a:pt x="78" y="102"/>
                      <a:pt x="78" y="102"/>
                      <a:pt x="78" y="102"/>
                    </a:cubicBezTo>
                    <a:cubicBezTo>
                      <a:pt x="78" y="112"/>
                      <a:pt x="77" y="122"/>
                      <a:pt x="77" y="133"/>
                    </a:cubicBezTo>
                    <a:cubicBezTo>
                      <a:pt x="77" y="143"/>
                      <a:pt x="78" y="153"/>
                      <a:pt x="78" y="1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grpSp>
        <p:nvGrpSpPr>
          <p:cNvPr id="3" name="Group 2">
            <a:extLst>
              <a:ext uri="{FF2B5EF4-FFF2-40B4-BE49-F238E27FC236}">
                <a16:creationId xmlns:a16="http://schemas.microsoft.com/office/drawing/2014/main" id="{F958CBE8-4462-DDB6-23FB-4461634A3C2F}"/>
              </a:ext>
            </a:extLst>
          </p:cNvPr>
          <p:cNvGrpSpPr/>
          <p:nvPr/>
        </p:nvGrpSpPr>
        <p:grpSpPr>
          <a:xfrm>
            <a:off x="561993" y="6373849"/>
            <a:ext cx="6854810" cy="550328"/>
            <a:chOff x="561993" y="6373849"/>
            <a:chExt cx="6854810" cy="550328"/>
          </a:xfrm>
        </p:grpSpPr>
        <p:sp>
          <p:nvSpPr>
            <p:cNvPr id="526" name="Freeform 18">
              <a:extLst>
                <a:ext uri="{FF2B5EF4-FFF2-40B4-BE49-F238E27FC236}">
                  <a16:creationId xmlns:a16="http://schemas.microsoft.com/office/drawing/2014/main" id="{4E374B83-043B-3CA2-E6D3-E6AE1AEEC2A9}"/>
                </a:ext>
              </a:extLst>
            </p:cNvPr>
            <p:cNvSpPr>
              <a:spLocks noChangeAspect="1" noEditPoints="1"/>
            </p:cNvSpPr>
            <p:nvPr/>
          </p:nvSpPr>
          <p:spPr bwMode="auto">
            <a:xfrm>
              <a:off x="561993" y="6373849"/>
              <a:ext cx="440416" cy="457200"/>
            </a:xfrm>
            <a:custGeom>
              <a:avLst/>
              <a:gdLst>
                <a:gd name="T0" fmla="*/ 187 w 551"/>
                <a:gd name="T1" fmla="*/ 551 h 572"/>
                <a:gd name="T2" fmla="*/ 45 w 551"/>
                <a:gd name="T3" fmla="*/ 572 h 572"/>
                <a:gd name="T4" fmla="*/ 0 w 551"/>
                <a:gd name="T5" fmla="*/ 551 h 572"/>
                <a:gd name="T6" fmla="*/ 20 w 551"/>
                <a:gd name="T7" fmla="*/ 453 h 572"/>
                <a:gd name="T8" fmla="*/ 20 w 551"/>
                <a:gd name="T9" fmla="*/ 428 h 572"/>
                <a:gd name="T10" fmla="*/ 0 w 551"/>
                <a:gd name="T11" fmla="*/ 329 h 572"/>
                <a:gd name="T12" fmla="*/ 0 w 551"/>
                <a:gd name="T13" fmla="*/ 255 h 572"/>
                <a:gd name="T14" fmla="*/ 20 w 551"/>
                <a:gd name="T15" fmla="*/ 157 h 572"/>
                <a:gd name="T16" fmla="*/ 20 w 551"/>
                <a:gd name="T17" fmla="*/ 132 h 572"/>
                <a:gd name="T18" fmla="*/ 0 w 551"/>
                <a:gd name="T19" fmla="*/ 33 h 572"/>
                <a:gd name="T20" fmla="*/ 45 w 551"/>
                <a:gd name="T21" fmla="*/ 0 h 572"/>
                <a:gd name="T22" fmla="*/ 185 w 551"/>
                <a:gd name="T23" fmla="*/ 0 h 572"/>
                <a:gd name="T24" fmla="*/ 230 w 551"/>
                <a:gd name="T25" fmla="*/ 33 h 572"/>
                <a:gd name="T26" fmla="*/ 210 w 551"/>
                <a:gd name="T27" fmla="*/ 132 h 572"/>
                <a:gd name="T28" fmla="*/ 243 w 551"/>
                <a:gd name="T29" fmla="*/ 144 h 572"/>
                <a:gd name="T30" fmla="*/ 311 w 551"/>
                <a:gd name="T31" fmla="*/ 75 h 572"/>
                <a:gd name="T32" fmla="*/ 350 w 551"/>
                <a:gd name="T33" fmla="*/ 84 h 572"/>
                <a:gd name="T34" fmla="*/ 449 w 551"/>
                <a:gd name="T35" fmla="*/ 28 h 572"/>
                <a:gd name="T36" fmla="*/ 486 w 551"/>
                <a:gd name="T37" fmla="*/ 46 h 572"/>
                <a:gd name="T38" fmla="*/ 491 w 551"/>
                <a:gd name="T39" fmla="*/ 71 h 572"/>
                <a:gd name="T40" fmla="*/ 515 w 551"/>
                <a:gd name="T41" fmla="*/ 209 h 572"/>
                <a:gd name="T42" fmla="*/ 520 w 551"/>
                <a:gd name="T43" fmla="*/ 233 h 572"/>
                <a:gd name="T44" fmla="*/ 489 w 551"/>
                <a:gd name="T45" fmla="*/ 255 h 572"/>
                <a:gd name="T46" fmla="*/ 431 w 551"/>
                <a:gd name="T47" fmla="*/ 255 h 572"/>
                <a:gd name="T48" fmla="*/ 408 w 551"/>
                <a:gd name="T49" fmla="*/ 284 h 572"/>
                <a:gd name="T50" fmla="*/ 353 w 551"/>
                <a:gd name="T51" fmla="*/ 299 h 572"/>
                <a:gd name="T52" fmla="*/ 337 w 551"/>
                <a:gd name="T53" fmla="*/ 333 h 572"/>
                <a:gd name="T54" fmla="*/ 287 w 551"/>
                <a:gd name="T55" fmla="*/ 362 h 572"/>
                <a:gd name="T56" fmla="*/ 282 w 551"/>
                <a:gd name="T57" fmla="*/ 399 h 572"/>
                <a:gd name="T58" fmla="*/ 239 w 551"/>
                <a:gd name="T59" fmla="*/ 439 h 572"/>
                <a:gd name="T60" fmla="*/ 245 w 551"/>
                <a:gd name="T61" fmla="*/ 477 h 572"/>
                <a:gd name="T62" fmla="*/ 216 w 551"/>
                <a:gd name="T63" fmla="*/ 517 h 572"/>
                <a:gd name="T64" fmla="*/ 230 w 551"/>
                <a:gd name="T65" fmla="*/ 551 h 572"/>
                <a:gd name="T66" fmla="*/ 210 w 551"/>
                <a:gd name="T67" fmla="*/ 569 h 572"/>
                <a:gd name="T68" fmla="*/ 70 w 551"/>
                <a:gd name="T69" fmla="*/ 422 h 572"/>
                <a:gd name="T70" fmla="*/ 189 w 551"/>
                <a:gd name="T71" fmla="*/ 526 h 572"/>
                <a:gd name="T72" fmla="*/ 204 w 551"/>
                <a:gd name="T73" fmla="*/ 462 h 572"/>
                <a:gd name="T74" fmla="*/ 128 w 551"/>
                <a:gd name="T75" fmla="*/ 301 h 572"/>
                <a:gd name="T76" fmla="*/ 213 w 551"/>
                <a:gd name="T77" fmla="*/ 439 h 572"/>
                <a:gd name="T78" fmla="*/ 246 w 551"/>
                <a:gd name="T79" fmla="*/ 374 h 572"/>
                <a:gd name="T80" fmla="*/ 45 w 551"/>
                <a:gd name="T81" fmla="*/ 399 h 572"/>
                <a:gd name="T82" fmla="*/ 65 w 551"/>
                <a:gd name="T83" fmla="*/ 365 h 572"/>
                <a:gd name="T84" fmla="*/ 45 w 551"/>
                <a:gd name="T85" fmla="*/ 399 h 572"/>
                <a:gd name="T86" fmla="*/ 147 w 551"/>
                <a:gd name="T87" fmla="*/ 275 h 572"/>
                <a:gd name="T88" fmla="*/ 304 w 551"/>
                <a:gd name="T89" fmla="*/ 306 h 572"/>
                <a:gd name="T90" fmla="*/ 214 w 551"/>
                <a:gd name="T91" fmla="*/ 200 h 572"/>
                <a:gd name="T92" fmla="*/ 85 w 551"/>
                <a:gd name="T93" fmla="*/ 325 h 572"/>
                <a:gd name="T94" fmla="*/ 93 w 551"/>
                <a:gd name="T95" fmla="*/ 267 h 572"/>
                <a:gd name="T96" fmla="*/ 45 w 551"/>
                <a:gd name="T97" fmla="*/ 329 h 572"/>
                <a:gd name="T98" fmla="*/ 240 w 551"/>
                <a:gd name="T99" fmla="*/ 178 h 572"/>
                <a:gd name="T100" fmla="*/ 384 w 551"/>
                <a:gd name="T101" fmla="*/ 250 h 572"/>
                <a:gd name="T102" fmla="*/ 324 w 551"/>
                <a:gd name="T103" fmla="*/ 124 h 572"/>
                <a:gd name="T104" fmla="*/ 354 w 551"/>
                <a:gd name="T105" fmla="*/ 109 h 572"/>
                <a:gd name="T106" fmla="*/ 474 w 551"/>
                <a:gd name="T107" fmla="*/ 216 h 572"/>
                <a:gd name="T108" fmla="*/ 450 w 551"/>
                <a:gd name="T109" fmla="*/ 78 h 572"/>
                <a:gd name="T110" fmla="*/ 152 w 551"/>
                <a:gd name="T111" fmla="*/ 228 h 572"/>
                <a:gd name="T112" fmla="*/ 185 w 551"/>
                <a:gd name="T113" fmla="*/ 157 h 572"/>
                <a:gd name="T114" fmla="*/ 45 w 551"/>
                <a:gd name="T115" fmla="*/ 132 h 572"/>
                <a:gd name="T116" fmla="*/ 45 w 551"/>
                <a:gd name="T117" fmla="*/ 58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51" h="572">
                  <a:moveTo>
                    <a:pt x="185" y="572"/>
                  </a:moveTo>
                  <a:cubicBezTo>
                    <a:pt x="185" y="569"/>
                    <a:pt x="185" y="565"/>
                    <a:pt x="186" y="561"/>
                  </a:cubicBezTo>
                  <a:cubicBezTo>
                    <a:pt x="187" y="551"/>
                    <a:pt x="187" y="551"/>
                    <a:pt x="187" y="551"/>
                  </a:cubicBezTo>
                  <a:cubicBezTo>
                    <a:pt x="48" y="551"/>
                    <a:pt x="48" y="551"/>
                    <a:pt x="48" y="551"/>
                  </a:cubicBezTo>
                  <a:cubicBezTo>
                    <a:pt x="47" y="558"/>
                    <a:pt x="47" y="558"/>
                    <a:pt x="47" y="558"/>
                  </a:cubicBezTo>
                  <a:cubicBezTo>
                    <a:pt x="46" y="563"/>
                    <a:pt x="46" y="568"/>
                    <a:pt x="45" y="572"/>
                  </a:cubicBezTo>
                  <a:cubicBezTo>
                    <a:pt x="20" y="572"/>
                    <a:pt x="20" y="572"/>
                    <a:pt x="20" y="572"/>
                  </a:cubicBezTo>
                  <a:cubicBezTo>
                    <a:pt x="20" y="551"/>
                    <a:pt x="20" y="551"/>
                    <a:pt x="20" y="551"/>
                  </a:cubicBezTo>
                  <a:cubicBezTo>
                    <a:pt x="0" y="551"/>
                    <a:pt x="0" y="551"/>
                    <a:pt x="0" y="551"/>
                  </a:cubicBezTo>
                  <a:cubicBezTo>
                    <a:pt x="0" y="526"/>
                    <a:pt x="0" y="526"/>
                    <a:pt x="0" y="526"/>
                  </a:cubicBezTo>
                  <a:cubicBezTo>
                    <a:pt x="20" y="526"/>
                    <a:pt x="20" y="526"/>
                    <a:pt x="20" y="526"/>
                  </a:cubicBezTo>
                  <a:cubicBezTo>
                    <a:pt x="20" y="453"/>
                    <a:pt x="20" y="453"/>
                    <a:pt x="20" y="453"/>
                  </a:cubicBezTo>
                  <a:cubicBezTo>
                    <a:pt x="0" y="453"/>
                    <a:pt x="0" y="453"/>
                    <a:pt x="0" y="453"/>
                  </a:cubicBezTo>
                  <a:cubicBezTo>
                    <a:pt x="0" y="428"/>
                    <a:pt x="0" y="428"/>
                    <a:pt x="0" y="428"/>
                  </a:cubicBezTo>
                  <a:cubicBezTo>
                    <a:pt x="20" y="428"/>
                    <a:pt x="20" y="428"/>
                    <a:pt x="20" y="428"/>
                  </a:cubicBezTo>
                  <a:cubicBezTo>
                    <a:pt x="20" y="354"/>
                    <a:pt x="20" y="354"/>
                    <a:pt x="20" y="354"/>
                  </a:cubicBezTo>
                  <a:cubicBezTo>
                    <a:pt x="0" y="354"/>
                    <a:pt x="0" y="354"/>
                    <a:pt x="0" y="354"/>
                  </a:cubicBezTo>
                  <a:cubicBezTo>
                    <a:pt x="0" y="329"/>
                    <a:pt x="0" y="329"/>
                    <a:pt x="0" y="329"/>
                  </a:cubicBezTo>
                  <a:cubicBezTo>
                    <a:pt x="20" y="329"/>
                    <a:pt x="20" y="329"/>
                    <a:pt x="20" y="329"/>
                  </a:cubicBezTo>
                  <a:cubicBezTo>
                    <a:pt x="20" y="255"/>
                    <a:pt x="20" y="255"/>
                    <a:pt x="20" y="255"/>
                  </a:cubicBezTo>
                  <a:cubicBezTo>
                    <a:pt x="0" y="255"/>
                    <a:pt x="0" y="255"/>
                    <a:pt x="0" y="255"/>
                  </a:cubicBezTo>
                  <a:cubicBezTo>
                    <a:pt x="0" y="230"/>
                    <a:pt x="0" y="230"/>
                    <a:pt x="0" y="230"/>
                  </a:cubicBezTo>
                  <a:cubicBezTo>
                    <a:pt x="20" y="230"/>
                    <a:pt x="20" y="230"/>
                    <a:pt x="20" y="230"/>
                  </a:cubicBezTo>
                  <a:cubicBezTo>
                    <a:pt x="20" y="157"/>
                    <a:pt x="20" y="157"/>
                    <a:pt x="20" y="157"/>
                  </a:cubicBezTo>
                  <a:cubicBezTo>
                    <a:pt x="0" y="157"/>
                    <a:pt x="0" y="157"/>
                    <a:pt x="0" y="157"/>
                  </a:cubicBezTo>
                  <a:cubicBezTo>
                    <a:pt x="0" y="132"/>
                    <a:pt x="0" y="132"/>
                    <a:pt x="0" y="132"/>
                  </a:cubicBezTo>
                  <a:cubicBezTo>
                    <a:pt x="20" y="132"/>
                    <a:pt x="20" y="132"/>
                    <a:pt x="20" y="132"/>
                  </a:cubicBezTo>
                  <a:cubicBezTo>
                    <a:pt x="20" y="58"/>
                    <a:pt x="20" y="58"/>
                    <a:pt x="20" y="58"/>
                  </a:cubicBezTo>
                  <a:cubicBezTo>
                    <a:pt x="0" y="58"/>
                    <a:pt x="0" y="58"/>
                    <a:pt x="0" y="58"/>
                  </a:cubicBezTo>
                  <a:cubicBezTo>
                    <a:pt x="0" y="33"/>
                    <a:pt x="0" y="33"/>
                    <a:pt x="0" y="33"/>
                  </a:cubicBezTo>
                  <a:cubicBezTo>
                    <a:pt x="20" y="33"/>
                    <a:pt x="20" y="33"/>
                    <a:pt x="20" y="33"/>
                  </a:cubicBezTo>
                  <a:cubicBezTo>
                    <a:pt x="20" y="0"/>
                    <a:pt x="20" y="0"/>
                    <a:pt x="20" y="0"/>
                  </a:cubicBezTo>
                  <a:cubicBezTo>
                    <a:pt x="45" y="0"/>
                    <a:pt x="45" y="0"/>
                    <a:pt x="45" y="0"/>
                  </a:cubicBezTo>
                  <a:cubicBezTo>
                    <a:pt x="45" y="33"/>
                    <a:pt x="45" y="33"/>
                    <a:pt x="45" y="33"/>
                  </a:cubicBezTo>
                  <a:cubicBezTo>
                    <a:pt x="185" y="33"/>
                    <a:pt x="185" y="33"/>
                    <a:pt x="185" y="33"/>
                  </a:cubicBezTo>
                  <a:cubicBezTo>
                    <a:pt x="185" y="0"/>
                    <a:pt x="185" y="0"/>
                    <a:pt x="185" y="0"/>
                  </a:cubicBezTo>
                  <a:cubicBezTo>
                    <a:pt x="210" y="0"/>
                    <a:pt x="210" y="0"/>
                    <a:pt x="210" y="0"/>
                  </a:cubicBezTo>
                  <a:cubicBezTo>
                    <a:pt x="210" y="33"/>
                    <a:pt x="210" y="33"/>
                    <a:pt x="210" y="33"/>
                  </a:cubicBezTo>
                  <a:cubicBezTo>
                    <a:pt x="230" y="33"/>
                    <a:pt x="230" y="33"/>
                    <a:pt x="230" y="33"/>
                  </a:cubicBezTo>
                  <a:cubicBezTo>
                    <a:pt x="230" y="58"/>
                    <a:pt x="230" y="58"/>
                    <a:pt x="230" y="58"/>
                  </a:cubicBezTo>
                  <a:cubicBezTo>
                    <a:pt x="210" y="58"/>
                    <a:pt x="210" y="58"/>
                    <a:pt x="210" y="58"/>
                  </a:cubicBezTo>
                  <a:cubicBezTo>
                    <a:pt x="210" y="132"/>
                    <a:pt x="210" y="132"/>
                    <a:pt x="210" y="132"/>
                  </a:cubicBezTo>
                  <a:cubicBezTo>
                    <a:pt x="230" y="132"/>
                    <a:pt x="230" y="132"/>
                    <a:pt x="230" y="132"/>
                  </a:cubicBezTo>
                  <a:cubicBezTo>
                    <a:pt x="230" y="153"/>
                    <a:pt x="230" y="153"/>
                    <a:pt x="230" y="153"/>
                  </a:cubicBezTo>
                  <a:cubicBezTo>
                    <a:pt x="243" y="144"/>
                    <a:pt x="243" y="144"/>
                    <a:pt x="243" y="144"/>
                  </a:cubicBezTo>
                  <a:cubicBezTo>
                    <a:pt x="262" y="130"/>
                    <a:pt x="284" y="116"/>
                    <a:pt x="314" y="100"/>
                  </a:cubicBezTo>
                  <a:cubicBezTo>
                    <a:pt x="321" y="96"/>
                    <a:pt x="321" y="96"/>
                    <a:pt x="321" y="96"/>
                  </a:cubicBezTo>
                  <a:cubicBezTo>
                    <a:pt x="311" y="75"/>
                    <a:pt x="311" y="75"/>
                    <a:pt x="311" y="75"/>
                  </a:cubicBezTo>
                  <a:cubicBezTo>
                    <a:pt x="333" y="65"/>
                    <a:pt x="333" y="65"/>
                    <a:pt x="333" y="65"/>
                  </a:cubicBezTo>
                  <a:cubicBezTo>
                    <a:pt x="343" y="87"/>
                    <a:pt x="343" y="87"/>
                    <a:pt x="343" y="87"/>
                  </a:cubicBezTo>
                  <a:cubicBezTo>
                    <a:pt x="350" y="84"/>
                    <a:pt x="350" y="84"/>
                    <a:pt x="350" y="84"/>
                  </a:cubicBezTo>
                  <a:cubicBezTo>
                    <a:pt x="383" y="70"/>
                    <a:pt x="414" y="60"/>
                    <a:pt x="446" y="53"/>
                  </a:cubicBezTo>
                  <a:cubicBezTo>
                    <a:pt x="454" y="52"/>
                    <a:pt x="454" y="52"/>
                    <a:pt x="454" y="52"/>
                  </a:cubicBezTo>
                  <a:cubicBezTo>
                    <a:pt x="449" y="28"/>
                    <a:pt x="449" y="28"/>
                    <a:pt x="449" y="28"/>
                  </a:cubicBezTo>
                  <a:cubicBezTo>
                    <a:pt x="474" y="24"/>
                    <a:pt x="474" y="24"/>
                    <a:pt x="474" y="24"/>
                  </a:cubicBezTo>
                  <a:cubicBezTo>
                    <a:pt x="478" y="47"/>
                    <a:pt x="478" y="47"/>
                    <a:pt x="478" y="47"/>
                  </a:cubicBezTo>
                  <a:cubicBezTo>
                    <a:pt x="486" y="46"/>
                    <a:pt x="486" y="46"/>
                    <a:pt x="486" y="46"/>
                  </a:cubicBezTo>
                  <a:cubicBezTo>
                    <a:pt x="510" y="43"/>
                    <a:pt x="531" y="42"/>
                    <a:pt x="551" y="41"/>
                  </a:cubicBezTo>
                  <a:cubicBezTo>
                    <a:pt x="551" y="66"/>
                    <a:pt x="551" y="66"/>
                    <a:pt x="551" y="66"/>
                  </a:cubicBezTo>
                  <a:cubicBezTo>
                    <a:pt x="531" y="67"/>
                    <a:pt x="512" y="69"/>
                    <a:pt x="491" y="71"/>
                  </a:cubicBezTo>
                  <a:cubicBezTo>
                    <a:pt x="483" y="71"/>
                    <a:pt x="483" y="71"/>
                    <a:pt x="483" y="71"/>
                  </a:cubicBezTo>
                  <a:cubicBezTo>
                    <a:pt x="507" y="210"/>
                    <a:pt x="507" y="210"/>
                    <a:pt x="507" y="210"/>
                  </a:cubicBezTo>
                  <a:cubicBezTo>
                    <a:pt x="515" y="209"/>
                    <a:pt x="515" y="209"/>
                    <a:pt x="515" y="209"/>
                  </a:cubicBezTo>
                  <a:cubicBezTo>
                    <a:pt x="526" y="207"/>
                    <a:pt x="538" y="206"/>
                    <a:pt x="551" y="206"/>
                  </a:cubicBezTo>
                  <a:cubicBezTo>
                    <a:pt x="551" y="231"/>
                    <a:pt x="551" y="231"/>
                    <a:pt x="551" y="231"/>
                  </a:cubicBezTo>
                  <a:cubicBezTo>
                    <a:pt x="540" y="231"/>
                    <a:pt x="530" y="232"/>
                    <a:pt x="520" y="233"/>
                  </a:cubicBezTo>
                  <a:cubicBezTo>
                    <a:pt x="511" y="234"/>
                    <a:pt x="511" y="234"/>
                    <a:pt x="511" y="234"/>
                  </a:cubicBezTo>
                  <a:cubicBezTo>
                    <a:pt x="514" y="251"/>
                    <a:pt x="514" y="251"/>
                    <a:pt x="514" y="251"/>
                  </a:cubicBezTo>
                  <a:cubicBezTo>
                    <a:pt x="489" y="255"/>
                    <a:pt x="489" y="255"/>
                    <a:pt x="489" y="255"/>
                  </a:cubicBezTo>
                  <a:cubicBezTo>
                    <a:pt x="486" y="238"/>
                    <a:pt x="486" y="238"/>
                    <a:pt x="486" y="238"/>
                  </a:cubicBezTo>
                  <a:cubicBezTo>
                    <a:pt x="478" y="240"/>
                    <a:pt x="478" y="240"/>
                    <a:pt x="478" y="240"/>
                  </a:cubicBezTo>
                  <a:cubicBezTo>
                    <a:pt x="462" y="244"/>
                    <a:pt x="446" y="249"/>
                    <a:pt x="431" y="255"/>
                  </a:cubicBezTo>
                  <a:cubicBezTo>
                    <a:pt x="424" y="258"/>
                    <a:pt x="424" y="258"/>
                    <a:pt x="424" y="258"/>
                  </a:cubicBezTo>
                  <a:cubicBezTo>
                    <a:pt x="431" y="274"/>
                    <a:pt x="431" y="274"/>
                    <a:pt x="431" y="274"/>
                  </a:cubicBezTo>
                  <a:cubicBezTo>
                    <a:pt x="408" y="284"/>
                    <a:pt x="408" y="284"/>
                    <a:pt x="408" y="284"/>
                  </a:cubicBezTo>
                  <a:cubicBezTo>
                    <a:pt x="401" y="269"/>
                    <a:pt x="401" y="269"/>
                    <a:pt x="401" y="269"/>
                  </a:cubicBezTo>
                  <a:cubicBezTo>
                    <a:pt x="394" y="273"/>
                    <a:pt x="394" y="273"/>
                    <a:pt x="394" y="273"/>
                  </a:cubicBezTo>
                  <a:cubicBezTo>
                    <a:pt x="378" y="281"/>
                    <a:pt x="363" y="291"/>
                    <a:pt x="353" y="299"/>
                  </a:cubicBezTo>
                  <a:cubicBezTo>
                    <a:pt x="346" y="304"/>
                    <a:pt x="346" y="304"/>
                    <a:pt x="346" y="304"/>
                  </a:cubicBezTo>
                  <a:cubicBezTo>
                    <a:pt x="356" y="317"/>
                    <a:pt x="356" y="317"/>
                    <a:pt x="356" y="317"/>
                  </a:cubicBezTo>
                  <a:cubicBezTo>
                    <a:pt x="337" y="333"/>
                    <a:pt x="337" y="333"/>
                    <a:pt x="337" y="333"/>
                  </a:cubicBezTo>
                  <a:cubicBezTo>
                    <a:pt x="326" y="319"/>
                    <a:pt x="326" y="319"/>
                    <a:pt x="326" y="319"/>
                  </a:cubicBezTo>
                  <a:cubicBezTo>
                    <a:pt x="320" y="326"/>
                    <a:pt x="320" y="326"/>
                    <a:pt x="320" y="326"/>
                  </a:cubicBezTo>
                  <a:cubicBezTo>
                    <a:pt x="308" y="337"/>
                    <a:pt x="297" y="350"/>
                    <a:pt x="287" y="362"/>
                  </a:cubicBezTo>
                  <a:cubicBezTo>
                    <a:pt x="281" y="369"/>
                    <a:pt x="281" y="369"/>
                    <a:pt x="281" y="369"/>
                  </a:cubicBezTo>
                  <a:cubicBezTo>
                    <a:pt x="296" y="379"/>
                    <a:pt x="296" y="379"/>
                    <a:pt x="296" y="379"/>
                  </a:cubicBezTo>
                  <a:cubicBezTo>
                    <a:pt x="282" y="399"/>
                    <a:pt x="282" y="399"/>
                    <a:pt x="282" y="399"/>
                  </a:cubicBezTo>
                  <a:cubicBezTo>
                    <a:pt x="267" y="389"/>
                    <a:pt x="267" y="389"/>
                    <a:pt x="267" y="389"/>
                  </a:cubicBezTo>
                  <a:cubicBezTo>
                    <a:pt x="262" y="396"/>
                    <a:pt x="262" y="396"/>
                    <a:pt x="262" y="396"/>
                  </a:cubicBezTo>
                  <a:cubicBezTo>
                    <a:pt x="254" y="410"/>
                    <a:pt x="246" y="424"/>
                    <a:pt x="239" y="439"/>
                  </a:cubicBezTo>
                  <a:cubicBezTo>
                    <a:pt x="235" y="447"/>
                    <a:pt x="235" y="447"/>
                    <a:pt x="235" y="447"/>
                  </a:cubicBezTo>
                  <a:cubicBezTo>
                    <a:pt x="253" y="453"/>
                    <a:pt x="253" y="453"/>
                    <a:pt x="253" y="453"/>
                  </a:cubicBezTo>
                  <a:cubicBezTo>
                    <a:pt x="245" y="477"/>
                    <a:pt x="245" y="477"/>
                    <a:pt x="245" y="477"/>
                  </a:cubicBezTo>
                  <a:cubicBezTo>
                    <a:pt x="228" y="471"/>
                    <a:pt x="228" y="471"/>
                    <a:pt x="228" y="471"/>
                  </a:cubicBezTo>
                  <a:cubicBezTo>
                    <a:pt x="226" y="479"/>
                    <a:pt x="226" y="479"/>
                    <a:pt x="226" y="479"/>
                  </a:cubicBezTo>
                  <a:cubicBezTo>
                    <a:pt x="221" y="491"/>
                    <a:pt x="218" y="504"/>
                    <a:pt x="216" y="517"/>
                  </a:cubicBezTo>
                  <a:cubicBezTo>
                    <a:pt x="214" y="526"/>
                    <a:pt x="214" y="526"/>
                    <a:pt x="214" y="526"/>
                  </a:cubicBezTo>
                  <a:cubicBezTo>
                    <a:pt x="230" y="526"/>
                    <a:pt x="230" y="526"/>
                    <a:pt x="230" y="526"/>
                  </a:cubicBezTo>
                  <a:cubicBezTo>
                    <a:pt x="230" y="551"/>
                    <a:pt x="230" y="551"/>
                    <a:pt x="230" y="551"/>
                  </a:cubicBezTo>
                  <a:cubicBezTo>
                    <a:pt x="211" y="551"/>
                    <a:pt x="211" y="551"/>
                    <a:pt x="211" y="551"/>
                  </a:cubicBezTo>
                  <a:cubicBezTo>
                    <a:pt x="211" y="559"/>
                    <a:pt x="211" y="559"/>
                    <a:pt x="211" y="559"/>
                  </a:cubicBezTo>
                  <a:cubicBezTo>
                    <a:pt x="211" y="563"/>
                    <a:pt x="211" y="566"/>
                    <a:pt x="210" y="569"/>
                  </a:cubicBezTo>
                  <a:cubicBezTo>
                    <a:pt x="210" y="570"/>
                    <a:pt x="210" y="571"/>
                    <a:pt x="210" y="572"/>
                  </a:cubicBezTo>
                  <a:lnTo>
                    <a:pt x="185" y="572"/>
                  </a:lnTo>
                  <a:close/>
                  <a:moveTo>
                    <a:pt x="70" y="422"/>
                  </a:moveTo>
                  <a:cubicBezTo>
                    <a:pt x="61" y="454"/>
                    <a:pt x="54" y="486"/>
                    <a:pt x="50" y="517"/>
                  </a:cubicBezTo>
                  <a:cubicBezTo>
                    <a:pt x="48" y="526"/>
                    <a:pt x="48" y="526"/>
                    <a:pt x="48" y="526"/>
                  </a:cubicBezTo>
                  <a:cubicBezTo>
                    <a:pt x="189" y="526"/>
                    <a:pt x="189" y="526"/>
                    <a:pt x="189" y="526"/>
                  </a:cubicBezTo>
                  <a:cubicBezTo>
                    <a:pt x="190" y="520"/>
                    <a:pt x="190" y="520"/>
                    <a:pt x="190" y="520"/>
                  </a:cubicBezTo>
                  <a:cubicBezTo>
                    <a:pt x="193" y="502"/>
                    <a:pt x="197" y="485"/>
                    <a:pt x="202" y="469"/>
                  </a:cubicBezTo>
                  <a:cubicBezTo>
                    <a:pt x="204" y="462"/>
                    <a:pt x="204" y="462"/>
                    <a:pt x="204" y="462"/>
                  </a:cubicBezTo>
                  <a:cubicBezTo>
                    <a:pt x="73" y="414"/>
                    <a:pt x="73" y="414"/>
                    <a:pt x="73" y="414"/>
                  </a:cubicBezTo>
                  <a:lnTo>
                    <a:pt x="70" y="422"/>
                  </a:lnTo>
                  <a:close/>
                  <a:moveTo>
                    <a:pt x="128" y="301"/>
                  </a:moveTo>
                  <a:cubicBezTo>
                    <a:pt x="110" y="330"/>
                    <a:pt x="96" y="357"/>
                    <a:pt x="85" y="384"/>
                  </a:cubicBezTo>
                  <a:cubicBezTo>
                    <a:pt x="82" y="392"/>
                    <a:pt x="82" y="392"/>
                    <a:pt x="82" y="392"/>
                  </a:cubicBezTo>
                  <a:cubicBezTo>
                    <a:pt x="213" y="439"/>
                    <a:pt x="213" y="439"/>
                    <a:pt x="213" y="439"/>
                  </a:cubicBezTo>
                  <a:cubicBezTo>
                    <a:pt x="216" y="432"/>
                    <a:pt x="216" y="432"/>
                    <a:pt x="216" y="432"/>
                  </a:cubicBezTo>
                  <a:cubicBezTo>
                    <a:pt x="222" y="415"/>
                    <a:pt x="231" y="398"/>
                    <a:pt x="242" y="381"/>
                  </a:cubicBezTo>
                  <a:cubicBezTo>
                    <a:pt x="246" y="374"/>
                    <a:pt x="246" y="374"/>
                    <a:pt x="246" y="374"/>
                  </a:cubicBezTo>
                  <a:cubicBezTo>
                    <a:pt x="132" y="294"/>
                    <a:pt x="132" y="294"/>
                    <a:pt x="132" y="294"/>
                  </a:cubicBezTo>
                  <a:lnTo>
                    <a:pt x="128" y="301"/>
                  </a:lnTo>
                  <a:close/>
                  <a:moveTo>
                    <a:pt x="45" y="399"/>
                  </a:moveTo>
                  <a:cubicBezTo>
                    <a:pt x="60" y="377"/>
                    <a:pt x="60" y="377"/>
                    <a:pt x="60" y="377"/>
                  </a:cubicBezTo>
                  <a:cubicBezTo>
                    <a:pt x="62" y="373"/>
                    <a:pt x="64" y="370"/>
                    <a:pt x="65" y="366"/>
                  </a:cubicBezTo>
                  <a:cubicBezTo>
                    <a:pt x="65" y="365"/>
                    <a:pt x="65" y="365"/>
                    <a:pt x="65" y="365"/>
                  </a:cubicBezTo>
                  <a:cubicBezTo>
                    <a:pt x="69" y="354"/>
                    <a:pt x="69" y="354"/>
                    <a:pt x="69" y="354"/>
                  </a:cubicBezTo>
                  <a:cubicBezTo>
                    <a:pt x="45" y="354"/>
                    <a:pt x="45" y="354"/>
                    <a:pt x="45" y="354"/>
                  </a:cubicBezTo>
                  <a:lnTo>
                    <a:pt x="45" y="399"/>
                  </a:lnTo>
                  <a:close/>
                  <a:moveTo>
                    <a:pt x="214" y="200"/>
                  </a:moveTo>
                  <a:cubicBezTo>
                    <a:pt x="190" y="223"/>
                    <a:pt x="169" y="245"/>
                    <a:pt x="152" y="268"/>
                  </a:cubicBezTo>
                  <a:cubicBezTo>
                    <a:pt x="147" y="275"/>
                    <a:pt x="147" y="275"/>
                    <a:pt x="147" y="275"/>
                  </a:cubicBezTo>
                  <a:cubicBezTo>
                    <a:pt x="262" y="355"/>
                    <a:pt x="262" y="355"/>
                    <a:pt x="262" y="355"/>
                  </a:cubicBezTo>
                  <a:cubicBezTo>
                    <a:pt x="266" y="348"/>
                    <a:pt x="266" y="348"/>
                    <a:pt x="266" y="348"/>
                  </a:cubicBezTo>
                  <a:cubicBezTo>
                    <a:pt x="277" y="334"/>
                    <a:pt x="289" y="320"/>
                    <a:pt x="304" y="306"/>
                  </a:cubicBezTo>
                  <a:cubicBezTo>
                    <a:pt x="310" y="301"/>
                    <a:pt x="310" y="301"/>
                    <a:pt x="310" y="301"/>
                  </a:cubicBezTo>
                  <a:cubicBezTo>
                    <a:pt x="221" y="194"/>
                    <a:pt x="221" y="194"/>
                    <a:pt x="221" y="194"/>
                  </a:cubicBezTo>
                  <a:lnTo>
                    <a:pt x="214" y="200"/>
                  </a:lnTo>
                  <a:close/>
                  <a:moveTo>
                    <a:pt x="45" y="329"/>
                  </a:moveTo>
                  <a:cubicBezTo>
                    <a:pt x="83" y="329"/>
                    <a:pt x="83" y="329"/>
                    <a:pt x="83" y="329"/>
                  </a:cubicBezTo>
                  <a:cubicBezTo>
                    <a:pt x="85" y="325"/>
                    <a:pt x="85" y="325"/>
                    <a:pt x="85" y="325"/>
                  </a:cubicBezTo>
                  <a:cubicBezTo>
                    <a:pt x="92" y="312"/>
                    <a:pt x="99" y="300"/>
                    <a:pt x="107" y="286"/>
                  </a:cubicBezTo>
                  <a:cubicBezTo>
                    <a:pt x="111" y="280"/>
                    <a:pt x="111" y="280"/>
                    <a:pt x="111" y="280"/>
                  </a:cubicBezTo>
                  <a:cubicBezTo>
                    <a:pt x="93" y="267"/>
                    <a:pt x="93" y="267"/>
                    <a:pt x="93" y="267"/>
                  </a:cubicBezTo>
                  <a:cubicBezTo>
                    <a:pt x="102" y="255"/>
                    <a:pt x="102" y="255"/>
                    <a:pt x="102" y="255"/>
                  </a:cubicBezTo>
                  <a:cubicBezTo>
                    <a:pt x="45" y="255"/>
                    <a:pt x="45" y="255"/>
                    <a:pt x="45" y="255"/>
                  </a:cubicBezTo>
                  <a:lnTo>
                    <a:pt x="45" y="329"/>
                  </a:lnTo>
                  <a:close/>
                  <a:moveTo>
                    <a:pt x="324" y="124"/>
                  </a:moveTo>
                  <a:cubicBezTo>
                    <a:pt x="297" y="137"/>
                    <a:pt x="271" y="154"/>
                    <a:pt x="247" y="173"/>
                  </a:cubicBezTo>
                  <a:cubicBezTo>
                    <a:pt x="240" y="178"/>
                    <a:pt x="240" y="178"/>
                    <a:pt x="240" y="178"/>
                  </a:cubicBezTo>
                  <a:cubicBezTo>
                    <a:pt x="329" y="285"/>
                    <a:pt x="329" y="285"/>
                    <a:pt x="329" y="285"/>
                  </a:cubicBezTo>
                  <a:cubicBezTo>
                    <a:pt x="335" y="280"/>
                    <a:pt x="335" y="280"/>
                    <a:pt x="335" y="280"/>
                  </a:cubicBezTo>
                  <a:cubicBezTo>
                    <a:pt x="350" y="269"/>
                    <a:pt x="367" y="259"/>
                    <a:pt x="384" y="250"/>
                  </a:cubicBezTo>
                  <a:cubicBezTo>
                    <a:pt x="390" y="246"/>
                    <a:pt x="390" y="246"/>
                    <a:pt x="390" y="246"/>
                  </a:cubicBezTo>
                  <a:cubicBezTo>
                    <a:pt x="331" y="120"/>
                    <a:pt x="331" y="120"/>
                    <a:pt x="331" y="120"/>
                  </a:cubicBezTo>
                  <a:lnTo>
                    <a:pt x="324" y="124"/>
                  </a:lnTo>
                  <a:close/>
                  <a:moveTo>
                    <a:pt x="450" y="78"/>
                  </a:moveTo>
                  <a:cubicBezTo>
                    <a:pt x="419" y="85"/>
                    <a:pt x="390" y="94"/>
                    <a:pt x="362" y="106"/>
                  </a:cubicBezTo>
                  <a:cubicBezTo>
                    <a:pt x="354" y="109"/>
                    <a:pt x="354" y="109"/>
                    <a:pt x="354" y="109"/>
                  </a:cubicBezTo>
                  <a:cubicBezTo>
                    <a:pt x="413" y="236"/>
                    <a:pt x="413" y="236"/>
                    <a:pt x="413" y="236"/>
                  </a:cubicBezTo>
                  <a:cubicBezTo>
                    <a:pt x="420" y="233"/>
                    <a:pt x="420" y="233"/>
                    <a:pt x="420" y="233"/>
                  </a:cubicBezTo>
                  <a:cubicBezTo>
                    <a:pt x="440" y="225"/>
                    <a:pt x="458" y="219"/>
                    <a:pt x="474" y="216"/>
                  </a:cubicBezTo>
                  <a:cubicBezTo>
                    <a:pt x="482" y="214"/>
                    <a:pt x="482" y="214"/>
                    <a:pt x="482" y="214"/>
                  </a:cubicBezTo>
                  <a:cubicBezTo>
                    <a:pt x="458" y="76"/>
                    <a:pt x="458" y="76"/>
                    <a:pt x="458" y="76"/>
                  </a:cubicBezTo>
                  <a:lnTo>
                    <a:pt x="450" y="78"/>
                  </a:lnTo>
                  <a:close/>
                  <a:moveTo>
                    <a:pt x="45" y="230"/>
                  </a:moveTo>
                  <a:cubicBezTo>
                    <a:pt x="149" y="230"/>
                    <a:pt x="149" y="230"/>
                    <a:pt x="149" y="230"/>
                  </a:cubicBezTo>
                  <a:cubicBezTo>
                    <a:pt x="152" y="228"/>
                    <a:pt x="152" y="228"/>
                    <a:pt x="152" y="228"/>
                  </a:cubicBezTo>
                  <a:cubicBezTo>
                    <a:pt x="162" y="217"/>
                    <a:pt x="172" y="205"/>
                    <a:pt x="182" y="195"/>
                  </a:cubicBezTo>
                  <a:cubicBezTo>
                    <a:pt x="185" y="193"/>
                    <a:pt x="185" y="193"/>
                    <a:pt x="185" y="193"/>
                  </a:cubicBezTo>
                  <a:cubicBezTo>
                    <a:pt x="185" y="157"/>
                    <a:pt x="185" y="157"/>
                    <a:pt x="185" y="157"/>
                  </a:cubicBezTo>
                  <a:cubicBezTo>
                    <a:pt x="45" y="157"/>
                    <a:pt x="45" y="157"/>
                    <a:pt x="45" y="157"/>
                  </a:cubicBezTo>
                  <a:lnTo>
                    <a:pt x="45" y="230"/>
                  </a:lnTo>
                  <a:close/>
                  <a:moveTo>
                    <a:pt x="45" y="132"/>
                  </a:moveTo>
                  <a:cubicBezTo>
                    <a:pt x="185" y="132"/>
                    <a:pt x="185" y="132"/>
                    <a:pt x="185" y="132"/>
                  </a:cubicBezTo>
                  <a:cubicBezTo>
                    <a:pt x="185" y="58"/>
                    <a:pt x="185" y="58"/>
                    <a:pt x="185" y="58"/>
                  </a:cubicBezTo>
                  <a:cubicBezTo>
                    <a:pt x="45" y="58"/>
                    <a:pt x="45" y="58"/>
                    <a:pt x="45" y="58"/>
                  </a:cubicBezTo>
                  <a:lnTo>
                    <a:pt x="45" y="132"/>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CA"/>
            </a:p>
          </p:txBody>
        </p:sp>
        <p:grpSp>
          <p:nvGrpSpPr>
            <p:cNvPr id="527" name="Group 4">
              <a:extLst>
                <a:ext uri="{FF2B5EF4-FFF2-40B4-BE49-F238E27FC236}">
                  <a16:creationId xmlns:a16="http://schemas.microsoft.com/office/drawing/2014/main" id="{74D10D41-B153-34FD-38C1-23A0A865DFF1}"/>
                </a:ext>
              </a:extLst>
            </p:cNvPr>
            <p:cNvGrpSpPr>
              <a:grpSpLocks noChangeAspect="1"/>
            </p:cNvGrpSpPr>
            <p:nvPr/>
          </p:nvGrpSpPr>
          <p:grpSpPr bwMode="auto">
            <a:xfrm>
              <a:off x="2439277" y="6442248"/>
              <a:ext cx="608263" cy="457200"/>
              <a:chOff x="2210" y="1321"/>
              <a:chExt cx="1365" cy="1026"/>
            </a:xfrm>
            <a:solidFill>
              <a:schemeClr val="tx2"/>
            </a:solidFill>
          </p:grpSpPr>
          <p:sp>
            <p:nvSpPr>
              <p:cNvPr id="528" name="Freeform 5">
                <a:extLst>
                  <a:ext uri="{FF2B5EF4-FFF2-40B4-BE49-F238E27FC236}">
                    <a16:creationId xmlns:a16="http://schemas.microsoft.com/office/drawing/2014/main" id="{5F78D18F-5211-ED11-E0D8-E8CE20946A33}"/>
                  </a:ext>
                </a:extLst>
              </p:cNvPr>
              <p:cNvSpPr>
                <a:spLocks/>
              </p:cNvSpPr>
              <p:nvPr/>
            </p:nvSpPr>
            <p:spPr bwMode="auto">
              <a:xfrm>
                <a:off x="2312" y="1772"/>
                <a:ext cx="450" cy="575"/>
              </a:xfrm>
              <a:custGeom>
                <a:avLst/>
                <a:gdLst>
                  <a:gd name="T0" fmla="*/ 181 w 189"/>
                  <a:gd name="T1" fmla="*/ 3 h 241"/>
                  <a:gd name="T2" fmla="*/ 164 w 189"/>
                  <a:gd name="T3" fmla="*/ 6 h 241"/>
                  <a:gd name="T4" fmla="*/ 3 w 189"/>
                  <a:gd name="T5" fmla="*/ 220 h 241"/>
                  <a:gd name="T6" fmla="*/ 0 w 189"/>
                  <a:gd name="T7" fmla="*/ 231 h 241"/>
                  <a:gd name="T8" fmla="*/ 4 w 189"/>
                  <a:gd name="T9" fmla="*/ 238 h 241"/>
                  <a:gd name="T10" fmla="*/ 13 w 189"/>
                  <a:gd name="T11" fmla="*/ 241 h 241"/>
                  <a:gd name="T12" fmla="*/ 24 w 189"/>
                  <a:gd name="T13" fmla="*/ 236 h 241"/>
                  <a:gd name="T14" fmla="*/ 184 w 189"/>
                  <a:gd name="T15" fmla="*/ 22 h 241"/>
                  <a:gd name="T16" fmla="*/ 181 w 189"/>
                  <a:gd name="T17" fmla="*/ 3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9" h="241">
                    <a:moveTo>
                      <a:pt x="181" y="3"/>
                    </a:moveTo>
                    <a:cubicBezTo>
                      <a:pt x="176" y="0"/>
                      <a:pt x="168" y="0"/>
                      <a:pt x="164" y="6"/>
                    </a:cubicBezTo>
                    <a:cubicBezTo>
                      <a:pt x="3" y="220"/>
                      <a:pt x="3" y="220"/>
                      <a:pt x="3" y="220"/>
                    </a:cubicBezTo>
                    <a:cubicBezTo>
                      <a:pt x="1" y="223"/>
                      <a:pt x="0" y="227"/>
                      <a:pt x="0" y="231"/>
                    </a:cubicBezTo>
                    <a:cubicBezTo>
                      <a:pt x="1" y="234"/>
                      <a:pt x="2" y="236"/>
                      <a:pt x="4" y="238"/>
                    </a:cubicBezTo>
                    <a:cubicBezTo>
                      <a:pt x="8" y="241"/>
                      <a:pt x="11" y="241"/>
                      <a:pt x="13" y="241"/>
                    </a:cubicBezTo>
                    <a:cubicBezTo>
                      <a:pt x="17" y="241"/>
                      <a:pt x="20" y="240"/>
                      <a:pt x="24" y="236"/>
                    </a:cubicBezTo>
                    <a:cubicBezTo>
                      <a:pt x="184" y="22"/>
                      <a:pt x="184" y="22"/>
                      <a:pt x="184" y="22"/>
                    </a:cubicBezTo>
                    <a:cubicBezTo>
                      <a:pt x="189" y="16"/>
                      <a:pt x="188" y="8"/>
                      <a:pt x="18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29" name="Freeform 6">
                <a:extLst>
                  <a:ext uri="{FF2B5EF4-FFF2-40B4-BE49-F238E27FC236}">
                    <a16:creationId xmlns:a16="http://schemas.microsoft.com/office/drawing/2014/main" id="{472E18BE-1DB3-A2F0-90F8-6908263D99C9}"/>
                  </a:ext>
                </a:extLst>
              </p:cNvPr>
              <p:cNvSpPr>
                <a:spLocks/>
              </p:cNvSpPr>
              <p:nvPr/>
            </p:nvSpPr>
            <p:spPr bwMode="auto">
              <a:xfrm>
                <a:off x="2210" y="1467"/>
                <a:ext cx="264" cy="379"/>
              </a:xfrm>
              <a:custGeom>
                <a:avLst/>
                <a:gdLst>
                  <a:gd name="T0" fmla="*/ 86 w 111"/>
                  <a:gd name="T1" fmla="*/ 148 h 159"/>
                  <a:gd name="T2" fmla="*/ 98 w 111"/>
                  <a:gd name="T3" fmla="*/ 159 h 159"/>
                  <a:gd name="T4" fmla="*/ 111 w 111"/>
                  <a:gd name="T5" fmla="*/ 146 h 159"/>
                  <a:gd name="T6" fmla="*/ 20 w 111"/>
                  <a:gd name="T7" fmla="*/ 2 h 159"/>
                  <a:gd name="T8" fmla="*/ 11 w 111"/>
                  <a:gd name="T9" fmla="*/ 2 h 159"/>
                  <a:gd name="T10" fmla="*/ 3 w 111"/>
                  <a:gd name="T11" fmla="*/ 8 h 159"/>
                  <a:gd name="T12" fmla="*/ 9 w 111"/>
                  <a:gd name="T13" fmla="*/ 26 h 159"/>
                  <a:gd name="T14" fmla="*/ 86 w 111"/>
                  <a:gd name="T15" fmla="*/ 148 h 1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1" h="159">
                    <a:moveTo>
                      <a:pt x="86" y="148"/>
                    </a:moveTo>
                    <a:cubicBezTo>
                      <a:pt x="86" y="154"/>
                      <a:pt x="91" y="159"/>
                      <a:pt x="98" y="159"/>
                    </a:cubicBezTo>
                    <a:cubicBezTo>
                      <a:pt x="105" y="159"/>
                      <a:pt x="111" y="154"/>
                      <a:pt x="111" y="146"/>
                    </a:cubicBezTo>
                    <a:cubicBezTo>
                      <a:pt x="108" y="82"/>
                      <a:pt x="74" y="27"/>
                      <a:pt x="20" y="2"/>
                    </a:cubicBezTo>
                    <a:cubicBezTo>
                      <a:pt x="17" y="1"/>
                      <a:pt x="14" y="0"/>
                      <a:pt x="11" y="2"/>
                    </a:cubicBezTo>
                    <a:cubicBezTo>
                      <a:pt x="7" y="3"/>
                      <a:pt x="4" y="5"/>
                      <a:pt x="3" y="8"/>
                    </a:cubicBezTo>
                    <a:cubicBezTo>
                      <a:pt x="0" y="15"/>
                      <a:pt x="3" y="23"/>
                      <a:pt x="9" y="26"/>
                    </a:cubicBezTo>
                    <a:cubicBezTo>
                      <a:pt x="54" y="46"/>
                      <a:pt x="83" y="92"/>
                      <a:pt x="86" y="1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30" name="Freeform 7">
                <a:extLst>
                  <a:ext uri="{FF2B5EF4-FFF2-40B4-BE49-F238E27FC236}">
                    <a16:creationId xmlns:a16="http://schemas.microsoft.com/office/drawing/2014/main" id="{D9BF048F-26C3-F462-DF14-2EB71D9908CD}"/>
                  </a:ext>
                </a:extLst>
              </p:cNvPr>
              <p:cNvSpPr>
                <a:spLocks/>
              </p:cNvSpPr>
              <p:nvPr/>
            </p:nvSpPr>
            <p:spPr bwMode="auto">
              <a:xfrm>
                <a:off x="2541" y="1443"/>
                <a:ext cx="693" cy="403"/>
              </a:xfrm>
              <a:custGeom>
                <a:avLst/>
                <a:gdLst>
                  <a:gd name="T0" fmla="*/ 0 w 291"/>
                  <a:gd name="T1" fmla="*/ 156 h 169"/>
                  <a:gd name="T2" fmla="*/ 13 w 291"/>
                  <a:gd name="T3" fmla="*/ 169 h 169"/>
                  <a:gd name="T4" fmla="*/ 26 w 291"/>
                  <a:gd name="T5" fmla="*/ 158 h 169"/>
                  <a:gd name="T6" fmla="*/ 146 w 291"/>
                  <a:gd name="T7" fmla="*/ 25 h 169"/>
                  <a:gd name="T8" fmla="*/ 265 w 291"/>
                  <a:gd name="T9" fmla="*/ 156 h 169"/>
                  <a:gd name="T10" fmla="*/ 278 w 291"/>
                  <a:gd name="T11" fmla="*/ 169 h 169"/>
                  <a:gd name="T12" fmla="*/ 291 w 291"/>
                  <a:gd name="T13" fmla="*/ 156 h 169"/>
                  <a:gd name="T14" fmla="*/ 146 w 291"/>
                  <a:gd name="T15" fmla="*/ 0 h 169"/>
                  <a:gd name="T16" fmla="*/ 0 w 291"/>
                  <a:gd name="T17" fmla="*/ 15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169">
                    <a:moveTo>
                      <a:pt x="0" y="156"/>
                    </a:moveTo>
                    <a:cubicBezTo>
                      <a:pt x="0" y="164"/>
                      <a:pt x="7" y="169"/>
                      <a:pt x="13" y="169"/>
                    </a:cubicBezTo>
                    <a:cubicBezTo>
                      <a:pt x="20" y="169"/>
                      <a:pt x="26" y="164"/>
                      <a:pt x="26" y="158"/>
                    </a:cubicBezTo>
                    <a:cubicBezTo>
                      <a:pt x="28" y="84"/>
                      <a:pt x="81" y="25"/>
                      <a:pt x="146" y="25"/>
                    </a:cubicBezTo>
                    <a:cubicBezTo>
                      <a:pt x="210" y="25"/>
                      <a:pt x="263" y="83"/>
                      <a:pt x="265" y="156"/>
                    </a:cubicBezTo>
                    <a:cubicBezTo>
                      <a:pt x="265" y="164"/>
                      <a:pt x="272" y="169"/>
                      <a:pt x="278" y="169"/>
                    </a:cubicBezTo>
                    <a:cubicBezTo>
                      <a:pt x="286" y="169"/>
                      <a:pt x="291" y="163"/>
                      <a:pt x="291" y="156"/>
                    </a:cubicBezTo>
                    <a:cubicBezTo>
                      <a:pt x="288" y="69"/>
                      <a:pt x="224" y="0"/>
                      <a:pt x="146" y="0"/>
                    </a:cubicBezTo>
                    <a:cubicBezTo>
                      <a:pt x="68" y="0"/>
                      <a:pt x="4" y="69"/>
                      <a:pt x="0"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31" name="Freeform 8">
                <a:extLst>
                  <a:ext uri="{FF2B5EF4-FFF2-40B4-BE49-F238E27FC236}">
                    <a16:creationId xmlns:a16="http://schemas.microsoft.com/office/drawing/2014/main" id="{D8986B1C-105C-5FCD-CEED-472304C57876}"/>
                  </a:ext>
                </a:extLst>
              </p:cNvPr>
              <p:cNvSpPr>
                <a:spLocks/>
              </p:cNvSpPr>
              <p:nvPr/>
            </p:nvSpPr>
            <p:spPr bwMode="auto">
              <a:xfrm>
                <a:off x="2212" y="1321"/>
                <a:ext cx="1360" cy="60"/>
              </a:xfrm>
              <a:custGeom>
                <a:avLst/>
                <a:gdLst>
                  <a:gd name="T0" fmla="*/ 13 w 571"/>
                  <a:gd name="T1" fmla="*/ 25 h 25"/>
                  <a:gd name="T2" fmla="*/ 558 w 571"/>
                  <a:gd name="T3" fmla="*/ 25 h 25"/>
                  <a:gd name="T4" fmla="*/ 571 w 571"/>
                  <a:gd name="T5" fmla="*/ 12 h 25"/>
                  <a:gd name="T6" fmla="*/ 558 w 571"/>
                  <a:gd name="T7" fmla="*/ 0 h 25"/>
                  <a:gd name="T8" fmla="*/ 13 w 571"/>
                  <a:gd name="T9" fmla="*/ 0 h 25"/>
                  <a:gd name="T10" fmla="*/ 0 w 571"/>
                  <a:gd name="T11" fmla="*/ 12 h 25"/>
                  <a:gd name="T12" fmla="*/ 13 w 571"/>
                  <a:gd name="T13" fmla="*/ 25 h 25"/>
                </a:gdLst>
                <a:ahLst/>
                <a:cxnLst>
                  <a:cxn ang="0">
                    <a:pos x="T0" y="T1"/>
                  </a:cxn>
                  <a:cxn ang="0">
                    <a:pos x="T2" y="T3"/>
                  </a:cxn>
                  <a:cxn ang="0">
                    <a:pos x="T4" y="T5"/>
                  </a:cxn>
                  <a:cxn ang="0">
                    <a:pos x="T6" y="T7"/>
                  </a:cxn>
                  <a:cxn ang="0">
                    <a:pos x="T8" y="T9"/>
                  </a:cxn>
                  <a:cxn ang="0">
                    <a:pos x="T10" y="T11"/>
                  </a:cxn>
                  <a:cxn ang="0">
                    <a:pos x="T12" y="T13"/>
                  </a:cxn>
                </a:cxnLst>
                <a:rect l="0" t="0" r="r" b="b"/>
                <a:pathLst>
                  <a:path w="571" h="25">
                    <a:moveTo>
                      <a:pt x="13" y="25"/>
                    </a:moveTo>
                    <a:cubicBezTo>
                      <a:pt x="558" y="25"/>
                      <a:pt x="558" y="25"/>
                      <a:pt x="558" y="25"/>
                    </a:cubicBezTo>
                    <a:cubicBezTo>
                      <a:pt x="566" y="25"/>
                      <a:pt x="571" y="19"/>
                      <a:pt x="571" y="12"/>
                    </a:cubicBezTo>
                    <a:cubicBezTo>
                      <a:pt x="571" y="5"/>
                      <a:pt x="566" y="0"/>
                      <a:pt x="558" y="0"/>
                    </a:cubicBezTo>
                    <a:cubicBezTo>
                      <a:pt x="13" y="0"/>
                      <a:pt x="13" y="0"/>
                      <a:pt x="13" y="0"/>
                    </a:cubicBezTo>
                    <a:cubicBezTo>
                      <a:pt x="7" y="0"/>
                      <a:pt x="0" y="4"/>
                      <a:pt x="0" y="12"/>
                    </a:cubicBezTo>
                    <a:cubicBezTo>
                      <a:pt x="0" y="19"/>
                      <a:pt x="7" y="25"/>
                      <a:pt x="13"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32" name="Freeform 9">
                <a:extLst>
                  <a:ext uri="{FF2B5EF4-FFF2-40B4-BE49-F238E27FC236}">
                    <a16:creationId xmlns:a16="http://schemas.microsoft.com/office/drawing/2014/main" id="{7109793B-E27B-DDC6-2843-EE0189217C4E}"/>
                  </a:ext>
                </a:extLst>
              </p:cNvPr>
              <p:cNvSpPr>
                <a:spLocks/>
              </p:cNvSpPr>
              <p:nvPr/>
            </p:nvSpPr>
            <p:spPr bwMode="auto">
              <a:xfrm>
                <a:off x="3017" y="1772"/>
                <a:ext cx="451" cy="575"/>
              </a:xfrm>
              <a:custGeom>
                <a:avLst/>
                <a:gdLst>
                  <a:gd name="T0" fmla="*/ 25 w 189"/>
                  <a:gd name="T1" fmla="*/ 6 h 241"/>
                  <a:gd name="T2" fmla="*/ 7 w 189"/>
                  <a:gd name="T3" fmla="*/ 3 h 241"/>
                  <a:gd name="T4" fmla="*/ 4 w 189"/>
                  <a:gd name="T5" fmla="*/ 22 h 241"/>
                  <a:gd name="T6" fmla="*/ 165 w 189"/>
                  <a:gd name="T7" fmla="*/ 236 h 241"/>
                  <a:gd name="T8" fmla="*/ 176 w 189"/>
                  <a:gd name="T9" fmla="*/ 241 h 241"/>
                  <a:gd name="T10" fmla="*/ 183 w 189"/>
                  <a:gd name="T11" fmla="*/ 238 h 241"/>
                  <a:gd name="T12" fmla="*/ 188 w 189"/>
                  <a:gd name="T13" fmla="*/ 231 h 241"/>
                  <a:gd name="T14" fmla="*/ 186 w 189"/>
                  <a:gd name="T15" fmla="*/ 220 h 241"/>
                  <a:gd name="T16" fmla="*/ 25 w 189"/>
                  <a:gd name="T17" fmla="*/ 6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9" h="241">
                    <a:moveTo>
                      <a:pt x="25" y="6"/>
                    </a:moveTo>
                    <a:cubicBezTo>
                      <a:pt x="20" y="0"/>
                      <a:pt x="12" y="0"/>
                      <a:pt x="7" y="3"/>
                    </a:cubicBezTo>
                    <a:cubicBezTo>
                      <a:pt x="1" y="8"/>
                      <a:pt x="0" y="16"/>
                      <a:pt x="4" y="22"/>
                    </a:cubicBezTo>
                    <a:cubicBezTo>
                      <a:pt x="165" y="236"/>
                      <a:pt x="165" y="236"/>
                      <a:pt x="165" y="236"/>
                    </a:cubicBezTo>
                    <a:cubicBezTo>
                      <a:pt x="168" y="240"/>
                      <a:pt x="172" y="241"/>
                      <a:pt x="176" y="241"/>
                    </a:cubicBezTo>
                    <a:cubicBezTo>
                      <a:pt x="177" y="241"/>
                      <a:pt x="181" y="241"/>
                      <a:pt x="183" y="238"/>
                    </a:cubicBezTo>
                    <a:cubicBezTo>
                      <a:pt x="185" y="236"/>
                      <a:pt x="187" y="234"/>
                      <a:pt x="188" y="231"/>
                    </a:cubicBezTo>
                    <a:cubicBezTo>
                      <a:pt x="189" y="227"/>
                      <a:pt x="188" y="223"/>
                      <a:pt x="186" y="220"/>
                    </a:cubicBezTo>
                    <a:lnTo>
                      <a:pt x="25"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33" name="Freeform 10">
                <a:extLst>
                  <a:ext uri="{FF2B5EF4-FFF2-40B4-BE49-F238E27FC236}">
                    <a16:creationId xmlns:a16="http://schemas.microsoft.com/office/drawing/2014/main" id="{63CCB34B-F8C5-9109-3A8A-39383DE9F493}"/>
                  </a:ext>
                </a:extLst>
              </p:cNvPr>
              <p:cNvSpPr>
                <a:spLocks/>
              </p:cNvSpPr>
              <p:nvPr/>
            </p:nvSpPr>
            <p:spPr bwMode="auto">
              <a:xfrm>
                <a:off x="3303" y="1464"/>
                <a:ext cx="272" cy="382"/>
              </a:xfrm>
              <a:custGeom>
                <a:avLst/>
                <a:gdLst>
                  <a:gd name="T0" fmla="*/ 113 w 114"/>
                  <a:gd name="T1" fmla="*/ 8 h 160"/>
                  <a:gd name="T2" fmla="*/ 113 w 114"/>
                  <a:gd name="T3" fmla="*/ 8 h 160"/>
                  <a:gd name="T4" fmla="*/ 105 w 114"/>
                  <a:gd name="T5" fmla="*/ 1 h 160"/>
                  <a:gd name="T6" fmla="*/ 95 w 114"/>
                  <a:gd name="T7" fmla="*/ 2 h 160"/>
                  <a:gd name="T8" fmla="*/ 0 w 114"/>
                  <a:gd name="T9" fmla="*/ 147 h 160"/>
                  <a:gd name="T10" fmla="*/ 12 w 114"/>
                  <a:gd name="T11" fmla="*/ 160 h 160"/>
                  <a:gd name="T12" fmla="*/ 13 w 114"/>
                  <a:gd name="T13" fmla="*/ 160 h 160"/>
                  <a:gd name="T14" fmla="*/ 26 w 114"/>
                  <a:gd name="T15" fmla="*/ 149 h 160"/>
                  <a:gd name="T16" fmla="*/ 105 w 114"/>
                  <a:gd name="T17" fmla="*/ 24 h 160"/>
                  <a:gd name="T18" fmla="*/ 113 w 114"/>
                  <a:gd name="T19" fmla="*/ 8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160">
                    <a:moveTo>
                      <a:pt x="113" y="8"/>
                    </a:moveTo>
                    <a:cubicBezTo>
                      <a:pt x="113" y="8"/>
                      <a:pt x="113" y="8"/>
                      <a:pt x="113" y="8"/>
                    </a:cubicBezTo>
                    <a:cubicBezTo>
                      <a:pt x="111" y="5"/>
                      <a:pt x="108" y="2"/>
                      <a:pt x="105" y="1"/>
                    </a:cubicBezTo>
                    <a:cubicBezTo>
                      <a:pt x="102" y="0"/>
                      <a:pt x="98" y="0"/>
                      <a:pt x="95" y="2"/>
                    </a:cubicBezTo>
                    <a:cubicBezTo>
                      <a:pt x="39" y="24"/>
                      <a:pt x="2" y="81"/>
                      <a:pt x="0" y="147"/>
                    </a:cubicBezTo>
                    <a:cubicBezTo>
                      <a:pt x="0" y="155"/>
                      <a:pt x="5" y="160"/>
                      <a:pt x="12" y="160"/>
                    </a:cubicBezTo>
                    <a:cubicBezTo>
                      <a:pt x="13" y="160"/>
                      <a:pt x="13" y="160"/>
                      <a:pt x="13" y="160"/>
                    </a:cubicBezTo>
                    <a:cubicBezTo>
                      <a:pt x="19" y="160"/>
                      <a:pt x="26" y="156"/>
                      <a:pt x="26" y="149"/>
                    </a:cubicBezTo>
                    <a:cubicBezTo>
                      <a:pt x="27" y="93"/>
                      <a:pt x="58" y="44"/>
                      <a:pt x="105" y="24"/>
                    </a:cubicBezTo>
                    <a:cubicBezTo>
                      <a:pt x="111" y="23"/>
                      <a:pt x="114" y="15"/>
                      <a:pt x="1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34" name="Rectangle 11">
                <a:extLst>
                  <a:ext uri="{FF2B5EF4-FFF2-40B4-BE49-F238E27FC236}">
                    <a16:creationId xmlns:a16="http://schemas.microsoft.com/office/drawing/2014/main" id="{77C55525-9F8A-357D-C74A-9E360CF49171}"/>
                  </a:ext>
                </a:extLst>
              </p:cNvPr>
              <p:cNvSpPr>
                <a:spLocks noChangeArrowheads="1"/>
              </p:cNvSpPr>
              <p:nvPr/>
            </p:nvSpPr>
            <p:spPr bwMode="auto">
              <a:xfrm>
                <a:off x="2865" y="1796"/>
                <a:ext cx="62" cy="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35" name="Rectangle 12">
                <a:extLst>
                  <a:ext uri="{FF2B5EF4-FFF2-40B4-BE49-F238E27FC236}">
                    <a16:creationId xmlns:a16="http://schemas.microsoft.com/office/drawing/2014/main" id="{CF7A7E5B-53A1-DE7F-D1E3-1DABAD3D8872}"/>
                  </a:ext>
                </a:extLst>
              </p:cNvPr>
              <p:cNvSpPr>
                <a:spLocks noChangeArrowheads="1"/>
              </p:cNvSpPr>
              <p:nvPr/>
            </p:nvSpPr>
            <p:spPr bwMode="auto">
              <a:xfrm>
                <a:off x="2865" y="1861"/>
                <a:ext cx="62" cy="5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36" name="Rectangle 13">
                <a:extLst>
                  <a:ext uri="{FF2B5EF4-FFF2-40B4-BE49-F238E27FC236}">
                    <a16:creationId xmlns:a16="http://schemas.microsoft.com/office/drawing/2014/main" id="{E06FB697-F16D-55D9-AD70-6F1167DFB826}"/>
                  </a:ext>
                </a:extLst>
              </p:cNvPr>
              <p:cNvSpPr>
                <a:spLocks noChangeArrowheads="1"/>
              </p:cNvSpPr>
              <p:nvPr/>
            </p:nvSpPr>
            <p:spPr bwMode="auto">
              <a:xfrm>
                <a:off x="2865" y="2157"/>
                <a:ext cx="62" cy="18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37" name="Rectangle 14">
                <a:extLst>
                  <a:ext uri="{FF2B5EF4-FFF2-40B4-BE49-F238E27FC236}">
                    <a16:creationId xmlns:a16="http://schemas.microsoft.com/office/drawing/2014/main" id="{422D7D7F-1C9B-7446-5F99-093910F119FC}"/>
                  </a:ext>
                </a:extLst>
              </p:cNvPr>
              <p:cNvSpPr>
                <a:spLocks noChangeArrowheads="1"/>
              </p:cNvSpPr>
              <p:nvPr/>
            </p:nvSpPr>
            <p:spPr bwMode="auto">
              <a:xfrm>
                <a:off x="2865" y="1966"/>
                <a:ext cx="62" cy="8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538" name="Group 4">
              <a:extLst>
                <a:ext uri="{FF2B5EF4-FFF2-40B4-BE49-F238E27FC236}">
                  <a16:creationId xmlns:a16="http://schemas.microsoft.com/office/drawing/2014/main" id="{21A4B4FC-F8C6-4A3F-C602-8100E3432110}"/>
                </a:ext>
              </a:extLst>
            </p:cNvPr>
            <p:cNvGrpSpPr>
              <a:grpSpLocks noChangeAspect="1"/>
            </p:cNvGrpSpPr>
            <p:nvPr/>
          </p:nvGrpSpPr>
          <p:grpSpPr bwMode="auto">
            <a:xfrm>
              <a:off x="4767880" y="6448388"/>
              <a:ext cx="380413" cy="457200"/>
              <a:chOff x="2714" y="1799"/>
              <a:chExt cx="1080" cy="1298"/>
            </a:xfrm>
            <a:solidFill>
              <a:schemeClr val="tx2"/>
            </a:solidFill>
          </p:grpSpPr>
          <p:sp>
            <p:nvSpPr>
              <p:cNvPr id="539" name="Freeform 5">
                <a:extLst>
                  <a:ext uri="{FF2B5EF4-FFF2-40B4-BE49-F238E27FC236}">
                    <a16:creationId xmlns:a16="http://schemas.microsoft.com/office/drawing/2014/main" id="{59977670-6EC2-DCC0-CF2C-117D577E886C}"/>
                  </a:ext>
                </a:extLst>
              </p:cNvPr>
              <p:cNvSpPr>
                <a:spLocks noEditPoints="1"/>
              </p:cNvSpPr>
              <p:nvPr/>
            </p:nvSpPr>
            <p:spPr bwMode="auto">
              <a:xfrm>
                <a:off x="2845" y="1799"/>
                <a:ext cx="227" cy="226"/>
              </a:xfrm>
              <a:custGeom>
                <a:avLst/>
                <a:gdLst>
                  <a:gd name="T0" fmla="*/ 47 w 95"/>
                  <a:gd name="T1" fmla="*/ 95 h 95"/>
                  <a:gd name="T2" fmla="*/ 95 w 95"/>
                  <a:gd name="T3" fmla="*/ 47 h 95"/>
                  <a:gd name="T4" fmla="*/ 47 w 95"/>
                  <a:gd name="T5" fmla="*/ 0 h 95"/>
                  <a:gd name="T6" fmla="*/ 0 w 95"/>
                  <a:gd name="T7" fmla="*/ 47 h 95"/>
                  <a:gd name="T8" fmla="*/ 47 w 95"/>
                  <a:gd name="T9" fmla="*/ 95 h 95"/>
                  <a:gd name="T10" fmla="*/ 47 w 95"/>
                  <a:gd name="T11" fmla="*/ 18 h 95"/>
                  <a:gd name="T12" fmla="*/ 76 w 95"/>
                  <a:gd name="T13" fmla="*/ 47 h 95"/>
                  <a:gd name="T14" fmla="*/ 47 w 95"/>
                  <a:gd name="T15" fmla="*/ 76 h 95"/>
                  <a:gd name="T16" fmla="*/ 18 w 95"/>
                  <a:gd name="T17" fmla="*/ 47 h 95"/>
                  <a:gd name="T18" fmla="*/ 47 w 95"/>
                  <a:gd name="T19" fmla="*/ 1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 h="95">
                    <a:moveTo>
                      <a:pt x="47" y="95"/>
                    </a:moveTo>
                    <a:cubicBezTo>
                      <a:pt x="73" y="95"/>
                      <a:pt x="95" y="73"/>
                      <a:pt x="95" y="47"/>
                    </a:cubicBezTo>
                    <a:cubicBezTo>
                      <a:pt x="95" y="21"/>
                      <a:pt x="73" y="0"/>
                      <a:pt x="47" y="0"/>
                    </a:cubicBezTo>
                    <a:cubicBezTo>
                      <a:pt x="21" y="0"/>
                      <a:pt x="0" y="21"/>
                      <a:pt x="0" y="47"/>
                    </a:cubicBezTo>
                    <a:cubicBezTo>
                      <a:pt x="0" y="73"/>
                      <a:pt x="21" y="95"/>
                      <a:pt x="47" y="95"/>
                    </a:cubicBezTo>
                    <a:close/>
                    <a:moveTo>
                      <a:pt x="47" y="18"/>
                    </a:moveTo>
                    <a:cubicBezTo>
                      <a:pt x="63" y="18"/>
                      <a:pt x="76" y="31"/>
                      <a:pt x="76" y="47"/>
                    </a:cubicBezTo>
                    <a:cubicBezTo>
                      <a:pt x="76" y="63"/>
                      <a:pt x="63" y="76"/>
                      <a:pt x="47" y="76"/>
                    </a:cubicBezTo>
                    <a:cubicBezTo>
                      <a:pt x="31" y="76"/>
                      <a:pt x="18" y="63"/>
                      <a:pt x="18" y="47"/>
                    </a:cubicBezTo>
                    <a:cubicBezTo>
                      <a:pt x="18" y="31"/>
                      <a:pt x="31" y="18"/>
                      <a:pt x="47"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40" name="Freeform 6">
                <a:extLst>
                  <a:ext uri="{FF2B5EF4-FFF2-40B4-BE49-F238E27FC236}">
                    <a16:creationId xmlns:a16="http://schemas.microsoft.com/office/drawing/2014/main" id="{FEB36B58-0CE9-F983-2774-58ECF0030C15}"/>
                  </a:ext>
                </a:extLst>
              </p:cNvPr>
              <p:cNvSpPr>
                <a:spLocks noEditPoints="1"/>
              </p:cNvSpPr>
              <p:nvPr/>
            </p:nvSpPr>
            <p:spPr bwMode="auto">
              <a:xfrm>
                <a:off x="3451" y="1799"/>
                <a:ext cx="224" cy="226"/>
              </a:xfrm>
              <a:custGeom>
                <a:avLst/>
                <a:gdLst>
                  <a:gd name="T0" fmla="*/ 47 w 94"/>
                  <a:gd name="T1" fmla="*/ 95 h 95"/>
                  <a:gd name="T2" fmla="*/ 94 w 94"/>
                  <a:gd name="T3" fmla="*/ 47 h 95"/>
                  <a:gd name="T4" fmla="*/ 47 w 94"/>
                  <a:gd name="T5" fmla="*/ 0 h 95"/>
                  <a:gd name="T6" fmla="*/ 0 w 94"/>
                  <a:gd name="T7" fmla="*/ 47 h 95"/>
                  <a:gd name="T8" fmla="*/ 47 w 94"/>
                  <a:gd name="T9" fmla="*/ 95 h 95"/>
                  <a:gd name="T10" fmla="*/ 47 w 94"/>
                  <a:gd name="T11" fmla="*/ 18 h 95"/>
                  <a:gd name="T12" fmla="*/ 76 w 94"/>
                  <a:gd name="T13" fmla="*/ 47 h 95"/>
                  <a:gd name="T14" fmla="*/ 47 w 94"/>
                  <a:gd name="T15" fmla="*/ 76 h 95"/>
                  <a:gd name="T16" fmla="*/ 18 w 94"/>
                  <a:gd name="T17" fmla="*/ 47 h 95"/>
                  <a:gd name="T18" fmla="*/ 47 w 94"/>
                  <a:gd name="T19" fmla="*/ 1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4" h="95">
                    <a:moveTo>
                      <a:pt x="47" y="95"/>
                    </a:moveTo>
                    <a:cubicBezTo>
                      <a:pt x="73" y="95"/>
                      <a:pt x="94" y="73"/>
                      <a:pt x="94" y="47"/>
                    </a:cubicBezTo>
                    <a:cubicBezTo>
                      <a:pt x="94" y="21"/>
                      <a:pt x="73" y="0"/>
                      <a:pt x="47" y="0"/>
                    </a:cubicBezTo>
                    <a:cubicBezTo>
                      <a:pt x="21" y="0"/>
                      <a:pt x="0" y="21"/>
                      <a:pt x="0" y="47"/>
                    </a:cubicBezTo>
                    <a:cubicBezTo>
                      <a:pt x="0" y="73"/>
                      <a:pt x="21" y="95"/>
                      <a:pt x="47" y="95"/>
                    </a:cubicBezTo>
                    <a:close/>
                    <a:moveTo>
                      <a:pt x="47" y="18"/>
                    </a:moveTo>
                    <a:cubicBezTo>
                      <a:pt x="63" y="18"/>
                      <a:pt x="76" y="31"/>
                      <a:pt x="76" y="47"/>
                    </a:cubicBezTo>
                    <a:cubicBezTo>
                      <a:pt x="76" y="63"/>
                      <a:pt x="63" y="76"/>
                      <a:pt x="47" y="76"/>
                    </a:cubicBezTo>
                    <a:cubicBezTo>
                      <a:pt x="31" y="76"/>
                      <a:pt x="18" y="63"/>
                      <a:pt x="18" y="47"/>
                    </a:cubicBezTo>
                    <a:cubicBezTo>
                      <a:pt x="18" y="31"/>
                      <a:pt x="31" y="18"/>
                      <a:pt x="47"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41" name="Freeform 7">
                <a:extLst>
                  <a:ext uri="{FF2B5EF4-FFF2-40B4-BE49-F238E27FC236}">
                    <a16:creationId xmlns:a16="http://schemas.microsoft.com/office/drawing/2014/main" id="{06168C0D-CFF7-2670-5996-F4E45C4C1D78}"/>
                  </a:ext>
                </a:extLst>
              </p:cNvPr>
              <p:cNvSpPr>
                <a:spLocks noEditPoints="1"/>
              </p:cNvSpPr>
              <p:nvPr/>
            </p:nvSpPr>
            <p:spPr bwMode="auto">
              <a:xfrm>
                <a:off x="3148" y="1975"/>
                <a:ext cx="224" cy="224"/>
              </a:xfrm>
              <a:custGeom>
                <a:avLst/>
                <a:gdLst>
                  <a:gd name="T0" fmla="*/ 47 w 94"/>
                  <a:gd name="T1" fmla="*/ 94 h 94"/>
                  <a:gd name="T2" fmla="*/ 94 w 94"/>
                  <a:gd name="T3" fmla="*/ 47 h 94"/>
                  <a:gd name="T4" fmla="*/ 47 w 94"/>
                  <a:gd name="T5" fmla="*/ 0 h 94"/>
                  <a:gd name="T6" fmla="*/ 0 w 94"/>
                  <a:gd name="T7" fmla="*/ 47 h 94"/>
                  <a:gd name="T8" fmla="*/ 47 w 94"/>
                  <a:gd name="T9" fmla="*/ 94 h 94"/>
                  <a:gd name="T10" fmla="*/ 47 w 94"/>
                  <a:gd name="T11" fmla="*/ 18 h 94"/>
                  <a:gd name="T12" fmla="*/ 76 w 94"/>
                  <a:gd name="T13" fmla="*/ 47 h 94"/>
                  <a:gd name="T14" fmla="*/ 47 w 94"/>
                  <a:gd name="T15" fmla="*/ 76 h 94"/>
                  <a:gd name="T16" fmla="*/ 18 w 94"/>
                  <a:gd name="T17" fmla="*/ 47 h 94"/>
                  <a:gd name="T18" fmla="*/ 47 w 94"/>
                  <a:gd name="T19" fmla="*/ 18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4" h="94">
                    <a:moveTo>
                      <a:pt x="47" y="94"/>
                    </a:moveTo>
                    <a:cubicBezTo>
                      <a:pt x="73" y="94"/>
                      <a:pt x="94" y="73"/>
                      <a:pt x="94" y="47"/>
                    </a:cubicBezTo>
                    <a:cubicBezTo>
                      <a:pt x="94" y="21"/>
                      <a:pt x="73" y="0"/>
                      <a:pt x="47" y="0"/>
                    </a:cubicBezTo>
                    <a:cubicBezTo>
                      <a:pt x="21" y="0"/>
                      <a:pt x="0" y="21"/>
                      <a:pt x="0" y="47"/>
                    </a:cubicBezTo>
                    <a:cubicBezTo>
                      <a:pt x="0" y="73"/>
                      <a:pt x="21" y="94"/>
                      <a:pt x="47" y="94"/>
                    </a:cubicBezTo>
                    <a:close/>
                    <a:moveTo>
                      <a:pt x="47" y="18"/>
                    </a:moveTo>
                    <a:cubicBezTo>
                      <a:pt x="63" y="18"/>
                      <a:pt x="76" y="31"/>
                      <a:pt x="76" y="47"/>
                    </a:cubicBezTo>
                    <a:cubicBezTo>
                      <a:pt x="76" y="63"/>
                      <a:pt x="63" y="76"/>
                      <a:pt x="47" y="76"/>
                    </a:cubicBezTo>
                    <a:cubicBezTo>
                      <a:pt x="31" y="76"/>
                      <a:pt x="18" y="63"/>
                      <a:pt x="18" y="47"/>
                    </a:cubicBezTo>
                    <a:cubicBezTo>
                      <a:pt x="18" y="31"/>
                      <a:pt x="31" y="18"/>
                      <a:pt x="47"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42" name="Freeform 8">
                <a:extLst>
                  <a:ext uri="{FF2B5EF4-FFF2-40B4-BE49-F238E27FC236}">
                    <a16:creationId xmlns:a16="http://schemas.microsoft.com/office/drawing/2014/main" id="{6E73A7F0-9E75-AF00-8257-CF85E7D01F2D}"/>
                  </a:ext>
                </a:extLst>
              </p:cNvPr>
              <p:cNvSpPr>
                <a:spLocks noEditPoints="1"/>
              </p:cNvSpPr>
              <p:nvPr/>
            </p:nvSpPr>
            <p:spPr bwMode="auto">
              <a:xfrm>
                <a:off x="2714" y="2073"/>
                <a:ext cx="780" cy="1024"/>
              </a:xfrm>
              <a:custGeom>
                <a:avLst/>
                <a:gdLst>
                  <a:gd name="T0" fmla="*/ 327 w 327"/>
                  <a:gd name="T1" fmla="*/ 126 h 430"/>
                  <a:gd name="T2" fmla="*/ 276 w 327"/>
                  <a:gd name="T3" fmla="*/ 74 h 430"/>
                  <a:gd name="T4" fmla="*/ 127 w 327"/>
                  <a:gd name="T5" fmla="*/ 124 h 430"/>
                  <a:gd name="T6" fmla="*/ 135 w 327"/>
                  <a:gd name="T7" fmla="*/ 236 h 430"/>
                  <a:gd name="T8" fmla="*/ 139 w 327"/>
                  <a:gd name="T9" fmla="*/ 252 h 430"/>
                  <a:gd name="T10" fmla="*/ 121 w 327"/>
                  <a:gd name="T11" fmla="*/ 338 h 430"/>
                  <a:gd name="T12" fmla="*/ 107 w 327"/>
                  <a:gd name="T13" fmla="*/ 159 h 430"/>
                  <a:gd name="T14" fmla="*/ 89 w 327"/>
                  <a:gd name="T15" fmla="*/ 339 h 430"/>
                  <a:gd name="T16" fmla="*/ 66 w 327"/>
                  <a:gd name="T17" fmla="*/ 191 h 430"/>
                  <a:gd name="T18" fmla="*/ 58 w 327"/>
                  <a:gd name="T19" fmla="*/ 72 h 430"/>
                  <a:gd name="T20" fmla="*/ 46 w 327"/>
                  <a:gd name="T21" fmla="*/ 178 h 430"/>
                  <a:gd name="T22" fmla="*/ 27 w 327"/>
                  <a:gd name="T23" fmla="*/ 163 h 430"/>
                  <a:gd name="T24" fmla="*/ 27 w 327"/>
                  <a:gd name="T25" fmla="*/ 30 h 430"/>
                  <a:gd name="T26" fmla="*/ 162 w 327"/>
                  <a:gd name="T27" fmla="*/ 19 h 430"/>
                  <a:gd name="T28" fmla="*/ 162 w 327"/>
                  <a:gd name="T29" fmla="*/ 0 h 430"/>
                  <a:gd name="T30" fmla="*/ 46 w 327"/>
                  <a:gd name="T31" fmla="*/ 1 h 430"/>
                  <a:gd name="T32" fmla="*/ 13 w 327"/>
                  <a:gd name="T33" fmla="*/ 18 h 430"/>
                  <a:gd name="T34" fmla="*/ 0 w 327"/>
                  <a:gd name="T35" fmla="*/ 51 h 430"/>
                  <a:gd name="T36" fmla="*/ 10 w 327"/>
                  <a:gd name="T37" fmla="*/ 171 h 430"/>
                  <a:gd name="T38" fmla="*/ 48 w 327"/>
                  <a:gd name="T39" fmla="*/ 197 h 430"/>
                  <a:gd name="T40" fmla="*/ 66 w 327"/>
                  <a:gd name="T41" fmla="*/ 352 h 430"/>
                  <a:gd name="T42" fmla="*/ 102 w 327"/>
                  <a:gd name="T43" fmla="*/ 359 h 430"/>
                  <a:gd name="T44" fmla="*/ 138 w 327"/>
                  <a:gd name="T45" fmla="*/ 346 h 430"/>
                  <a:gd name="T46" fmla="*/ 147 w 327"/>
                  <a:gd name="T47" fmla="*/ 258 h 430"/>
                  <a:gd name="T48" fmla="*/ 185 w 327"/>
                  <a:gd name="T49" fmla="*/ 411 h 430"/>
                  <a:gd name="T50" fmla="*/ 248 w 327"/>
                  <a:gd name="T51" fmla="*/ 430 h 430"/>
                  <a:gd name="T52" fmla="*/ 279 w 327"/>
                  <a:gd name="T53" fmla="*/ 270 h 430"/>
                  <a:gd name="T54" fmla="*/ 308 w 327"/>
                  <a:gd name="T55" fmla="*/ 125 h 430"/>
                  <a:gd name="T56" fmla="*/ 281 w 327"/>
                  <a:gd name="T57" fmla="*/ 251 h 430"/>
                  <a:gd name="T58" fmla="*/ 269 w 327"/>
                  <a:gd name="T59" fmla="*/ 147 h 430"/>
                  <a:gd name="T60" fmla="*/ 261 w 327"/>
                  <a:gd name="T61" fmla="*/ 261 h 430"/>
                  <a:gd name="T62" fmla="*/ 248 w 327"/>
                  <a:gd name="T63" fmla="*/ 412 h 430"/>
                  <a:gd name="T64" fmla="*/ 203 w 327"/>
                  <a:gd name="T65" fmla="*/ 410 h 430"/>
                  <a:gd name="T66" fmla="*/ 193 w 327"/>
                  <a:gd name="T67" fmla="*/ 265 h 430"/>
                  <a:gd name="T68" fmla="*/ 167 w 327"/>
                  <a:gd name="T69" fmla="*/ 148 h 430"/>
                  <a:gd name="T70" fmla="*/ 153 w 327"/>
                  <a:gd name="T71" fmla="*/ 234 h 430"/>
                  <a:gd name="T72" fmla="*/ 174 w 327"/>
                  <a:gd name="T73" fmla="*/ 92 h 430"/>
                  <a:gd name="T74" fmla="*/ 308 w 327"/>
                  <a:gd name="T75" fmla="*/ 124 h 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7" h="430">
                    <a:moveTo>
                      <a:pt x="318" y="236"/>
                    </a:moveTo>
                    <a:cubicBezTo>
                      <a:pt x="327" y="126"/>
                      <a:pt x="327" y="126"/>
                      <a:pt x="327" y="126"/>
                    </a:cubicBezTo>
                    <a:cubicBezTo>
                      <a:pt x="327" y="125"/>
                      <a:pt x="327" y="124"/>
                      <a:pt x="327" y="124"/>
                    </a:cubicBezTo>
                    <a:cubicBezTo>
                      <a:pt x="327" y="98"/>
                      <a:pt x="303" y="75"/>
                      <a:pt x="276" y="74"/>
                    </a:cubicBezTo>
                    <a:cubicBezTo>
                      <a:pt x="174" y="74"/>
                      <a:pt x="174" y="74"/>
                      <a:pt x="174" y="74"/>
                    </a:cubicBezTo>
                    <a:cubicBezTo>
                      <a:pt x="148" y="75"/>
                      <a:pt x="127" y="97"/>
                      <a:pt x="127" y="124"/>
                    </a:cubicBezTo>
                    <a:cubicBezTo>
                      <a:pt x="127" y="124"/>
                      <a:pt x="127" y="124"/>
                      <a:pt x="127" y="124"/>
                    </a:cubicBezTo>
                    <a:cubicBezTo>
                      <a:pt x="135" y="236"/>
                      <a:pt x="135" y="236"/>
                      <a:pt x="135" y="236"/>
                    </a:cubicBezTo>
                    <a:cubicBezTo>
                      <a:pt x="135" y="242"/>
                      <a:pt x="138" y="248"/>
                      <a:pt x="141" y="252"/>
                    </a:cubicBezTo>
                    <a:cubicBezTo>
                      <a:pt x="141" y="252"/>
                      <a:pt x="140" y="252"/>
                      <a:pt x="139" y="252"/>
                    </a:cubicBezTo>
                    <a:cubicBezTo>
                      <a:pt x="134" y="251"/>
                      <a:pt x="129" y="255"/>
                      <a:pt x="129" y="260"/>
                    </a:cubicBezTo>
                    <a:cubicBezTo>
                      <a:pt x="121" y="338"/>
                      <a:pt x="121" y="338"/>
                      <a:pt x="121" y="338"/>
                    </a:cubicBezTo>
                    <a:cubicBezTo>
                      <a:pt x="116" y="339"/>
                      <a:pt x="112" y="340"/>
                      <a:pt x="107" y="340"/>
                    </a:cubicBezTo>
                    <a:cubicBezTo>
                      <a:pt x="107" y="159"/>
                      <a:pt x="107" y="159"/>
                      <a:pt x="107" y="159"/>
                    </a:cubicBezTo>
                    <a:cubicBezTo>
                      <a:pt x="89" y="159"/>
                      <a:pt x="89" y="159"/>
                      <a:pt x="89" y="159"/>
                    </a:cubicBezTo>
                    <a:cubicBezTo>
                      <a:pt x="89" y="339"/>
                      <a:pt x="89" y="339"/>
                      <a:pt x="89" y="339"/>
                    </a:cubicBezTo>
                    <a:cubicBezTo>
                      <a:pt x="85" y="339"/>
                      <a:pt x="82" y="338"/>
                      <a:pt x="78" y="337"/>
                    </a:cubicBezTo>
                    <a:cubicBezTo>
                      <a:pt x="66" y="191"/>
                      <a:pt x="66" y="191"/>
                      <a:pt x="66" y="191"/>
                    </a:cubicBezTo>
                    <a:cubicBezTo>
                      <a:pt x="66" y="191"/>
                      <a:pt x="66" y="191"/>
                      <a:pt x="66" y="191"/>
                    </a:cubicBezTo>
                    <a:cubicBezTo>
                      <a:pt x="58" y="72"/>
                      <a:pt x="58" y="72"/>
                      <a:pt x="58" y="72"/>
                    </a:cubicBezTo>
                    <a:cubicBezTo>
                      <a:pt x="39" y="74"/>
                      <a:pt x="39" y="74"/>
                      <a:pt x="39" y="74"/>
                    </a:cubicBezTo>
                    <a:cubicBezTo>
                      <a:pt x="46" y="178"/>
                      <a:pt x="46" y="178"/>
                      <a:pt x="46" y="178"/>
                    </a:cubicBezTo>
                    <a:cubicBezTo>
                      <a:pt x="44" y="177"/>
                      <a:pt x="42" y="176"/>
                      <a:pt x="40" y="175"/>
                    </a:cubicBezTo>
                    <a:cubicBezTo>
                      <a:pt x="34" y="171"/>
                      <a:pt x="30" y="167"/>
                      <a:pt x="27" y="163"/>
                    </a:cubicBezTo>
                    <a:cubicBezTo>
                      <a:pt x="18" y="50"/>
                      <a:pt x="18" y="50"/>
                      <a:pt x="18" y="50"/>
                    </a:cubicBezTo>
                    <a:cubicBezTo>
                      <a:pt x="19" y="46"/>
                      <a:pt x="20" y="38"/>
                      <a:pt x="27" y="30"/>
                    </a:cubicBezTo>
                    <a:cubicBezTo>
                      <a:pt x="34" y="22"/>
                      <a:pt x="43" y="20"/>
                      <a:pt x="47" y="19"/>
                    </a:cubicBezTo>
                    <a:cubicBezTo>
                      <a:pt x="162" y="19"/>
                      <a:pt x="162" y="19"/>
                      <a:pt x="162" y="19"/>
                    </a:cubicBezTo>
                    <a:cubicBezTo>
                      <a:pt x="167" y="19"/>
                      <a:pt x="171" y="15"/>
                      <a:pt x="171" y="10"/>
                    </a:cubicBezTo>
                    <a:cubicBezTo>
                      <a:pt x="171" y="5"/>
                      <a:pt x="167" y="0"/>
                      <a:pt x="162" y="0"/>
                    </a:cubicBezTo>
                    <a:cubicBezTo>
                      <a:pt x="162" y="0"/>
                      <a:pt x="162" y="0"/>
                      <a:pt x="162" y="0"/>
                    </a:cubicBezTo>
                    <a:cubicBezTo>
                      <a:pt x="46" y="1"/>
                      <a:pt x="46" y="1"/>
                      <a:pt x="46" y="1"/>
                    </a:cubicBezTo>
                    <a:cubicBezTo>
                      <a:pt x="46" y="1"/>
                      <a:pt x="45" y="1"/>
                      <a:pt x="45" y="1"/>
                    </a:cubicBezTo>
                    <a:cubicBezTo>
                      <a:pt x="39" y="2"/>
                      <a:pt x="24" y="5"/>
                      <a:pt x="13" y="18"/>
                    </a:cubicBezTo>
                    <a:cubicBezTo>
                      <a:pt x="3" y="30"/>
                      <a:pt x="0" y="43"/>
                      <a:pt x="0" y="50"/>
                    </a:cubicBezTo>
                    <a:cubicBezTo>
                      <a:pt x="0" y="50"/>
                      <a:pt x="0" y="50"/>
                      <a:pt x="0" y="51"/>
                    </a:cubicBezTo>
                    <a:cubicBezTo>
                      <a:pt x="9" y="167"/>
                      <a:pt x="9" y="167"/>
                      <a:pt x="9" y="167"/>
                    </a:cubicBezTo>
                    <a:cubicBezTo>
                      <a:pt x="9" y="169"/>
                      <a:pt x="10" y="170"/>
                      <a:pt x="10" y="171"/>
                    </a:cubicBezTo>
                    <a:cubicBezTo>
                      <a:pt x="14" y="177"/>
                      <a:pt x="20" y="185"/>
                      <a:pt x="31" y="191"/>
                    </a:cubicBezTo>
                    <a:cubicBezTo>
                      <a:pt x="36" y="194"/>
                      <a:pt x="42" y="196"/>
                      <a:pt x="48" y="197"/>
                    </a:cubicBezTo>
                    <a:cubicBezTo>
                      <a:pt x="61" y="344"/>
                      <a:pt x="61" y="344"/>
                      <a:pt x="61" y="344"/>
                    </a:cubicBezTo>
                    <a:cubicBezTo>
                      <a:pt x="61" y="348"/>
                      <a:pt x="63" y="351"/>
                      <a:pt x="66" y="352"/>
                    </a:cubicBezTo>
                    <a:cubicBezTo>
                      <a:pt x="77" y="356"/>
                      <a:pt x="88" y="359"/>
                      <a:pt x="100" y="359"/>
                    </a:cubicBezTo>
                    <a:cubicBezTo>
                      <a:pt x="101" y="359"/>
                      <a:pt x="101" y="359"/>
                      <a:pt x="102" y="359"/>
                    </a:cubicBezTo>
                    <a:cubicBezTo>
                      <a:pt x="112" y="359"/>
                      <a:pt x="122" y="357"/>
                      <a:pt x="132" y="354"/>
                    </a:cubicBezTo>
                    <a:cubicBezTo>
                      <a:pt x="136" y="353"/>
                      <a:pt x="138" y="350"/>
                      <a:pt x="138" y="346"/>
                    </a:cubicBezTo>
                    <a:cubicBezTo>
                      <a:pt x="147" y="262"/>
                      <a:pt x="147" y="262"/>
                      <a:pt x="147" y="262"/>
                    </a:cubicBezTo>
                    <a:cubicBezTo>
                      <a:pt x="147" y="260"/>
                      <a:pt x="147" y="259"/>
                      <a:pt x="147" y="258"/>
                    </a:cubicBezTo>
                    <a:cubicBezTo>
                      <a:pt x="154" y="264"/>
                      <a:pt x="164" y="268"/>
                      <a:pt x="175" y="270"/>
                    </a:cubicBezTo>
                    <a:cubicBezTo>
                      <a:pt x="185" y="411"/>
                      <a:pt x="185" y="411"/>
                      <a:pt x="185" y="411"/>
                    </a:cubicBezTo>
                    <a:cubicBezTo>
                      <a:pt x="186" y="422"/>
                      <a:pt x="195" y="430"/>
                      <a:pt x="205" y="430"/>
                    </a:cubicBezTo>
                    <a:cubicBezTo>
                      <a:pt x="248" y="430"/>
                      <a:pt x="248" y="430"/>
                      <a:pt x="248" y="430"/>
                    </a:cubicBezTo>
                    <a:cubicBezTo>
                      <a:pt x="259" y="430"/>
                      <a:pt x="268" y="422"/>
                      <a:pt x="269" y="411"/>
                    </a:cubicBezTo>
                    <a:cubicBezTo>
                      <a:pt x="279" y="270"/>
                      <a:pt x="279" y="270"/>
                      <a:pt x="279" y="270"/>
                    </a:cubicBezTo>
                    <a:cubicBezTo>
                      <a:pt x="298" y="266"/>
                      <a:pt x="317" y="255"/>
                      <a:pt x="318" y="236"/>
                    </a:cubicBezTo>
                    <a:close/>
                    <a:moveTo>
                      <a:pt x="308" y="125"/>
                    </a:moveTo>
                    <a:cubicBezTo>
                      <a:pt x="300" y="234"/>
                      <a:pt x="300" y="234"/>
                      <a:pt x="300" y="234"/>
                    </a:cubicBezTo>
                    <a:cubicBezTo>
                      <a:pt x="299" y="243"/>
                      <a:pt x="290" y="248"/>
                      <a:pt x="281" y="251"/>
                    </a:cubicBezTo>
                    <a:cubicBezTo>
                      <a:pt x="287" y="148"/>
                      <a:pt x="287" y="148"/>
                      <a:pt x="287" y="148"/>
                    </a:cubicBezTo>
                    <a:cubicBezTo>
                      <a:pt x="269" y="147"/>
                      <a:pt x="269" y="147"/>
                      <a:pt x="269" y="147"/>
                    </a:cubicBezTo>
                    <a:cubicBezTo>
                      <a:pt x="262" y="260"/>
                      <a:pt x="262" y="260"/>
                      <a:pt x="262" y="260"/>
                    </a:cubicBezTo>
                    <a:cubicBezTo>
                      <a:pt x="261" y="260"/>
                      <a:pt x="261" y="261"/>
                      <a:pt x="261" y="261"/>
                    </a:cubicBezTo>
                    <a:cubicBezTo>
                      <a:pt x="250" y="410"/>
                      <a:pt x="250" y="410"/>
                      <a:pt x="250" y="410"/>
                    </a:cubicBezTo>
                    <a:cubicBezTo>
                      <a:pt x="250" y="411"/>
                      <a:pt x="249" y="412"/>
                      <a:pt x="248" y="412"/>
                    </a:cubicBezTo>
                    <a:cubicBezTo>
                      <a:pt x="205" y="412"/>
                      <a:pt x="205" y="412"/>
                      <a:pt x="205" y="412"/>
                    </a:cubicBezTo>
                    <a:cubicBezTo>
                      <a:pt x="204" y="412"/>
                      <a:pt x="203" y="411"/>
                      <a:pt x="203" y="410"/>
                    </a:cubicBezTo>
                    <a:cubicBezTo>
                      <a:pt x="193" y="265"/>
                      <a:pt x="193" y="265"/>
                      <a:pt x="193" y="265"/>
                    </a:cubicBezTo>
                    <a:cubicBezTo>
                      <a:pt x="193" y="265"/>
                      <a:pt x="193" y="265"/>
                      <a:pt x="193" y="265"/>
                    </a:cubicBezTo>
                    <a:cubicBezTo>
                      <a:pt x="186" y="147"/>
                      <a:pt x="186" y="147"/>
                      <a:pt x="186" y="147"/>
                    </a:cubicBezTo>
                    <a:cubicBezTo>
                      <a:pt x="167" y="148"/>
                      <a:pt x="167" y="148"/>
                      <a:pt x="167" y="148"/>
                    </a:cubicBezTo>
                    <a:cubicBezTo>
                      <a:pt x="174" y="251"/>
                      <a:pt x="174" y="251"/>
                      <a:pt x="174" y="251"/>
                    </a:cubicBezTo>
                    <a:cubicBezTo>
                      <a:pt x="165" y="248"/>
                      <a:pt x="154" y="243"/>
                      <a:pt x="153" y="234"/>
                    </a:cubicBezTo>
                    <a:cubicBezTo>
                      <a:pt x="145" y="123"/>
                      <a:pt x="145" y="123"/>
                      <a:pt x="145" y="123"/>
                    </a:cubicBezTo>
                    <a:cubicBezTo>
                      <a:pt x="145" y="107"/>
                      <a:pt x="158" y="93"/>
                      <a:pt x="174" y="92"/>
                    </a:cubicBezTo>
                    <a:cubicBezTo>
                      <a:pt x="275" y="92"/>
                      <a:pt x="275" y="92"/>
                      <a:pt x="275" y="92"/>
                    </a:cubicBezTo>
                    <a:cubicBezTo>
                      <a:pt x="291" y="93"/>
                      <a:pt x="308" y="106"/>
                      <a:pt x="308" y="124"/>
                    </a:cubicBezTo>
                    <a:cubicBezTo>
                      <a:pt x="308" y="124"/>
                      <a:pt x="308" y="125"/>
                      <a:pt x="308" y="1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43" name="Freeform 9">
                <a:extLst>
                  <a:ext uri="{FF2B5EF4-FFF2-40B4-BE49-F238E27FC236}">
                    <a16:creationId xmlns:a16="http://schemas.microsoft.com/office/drawing/2014/main" id="{6A2EAFCD-D847-827B-D197-234FF498D3F2}"/>
                  </a:ext>
                </a:extLst>
              </p:cNvPr>
              <p:cNvSpPr>
                <a:spLocks/>
              </p:cNvSpPr>
              <p:nvPr/>
            </p:nvSpPr>
            <p:spPr bwMode="auto">
              <a:xfrm>
                <a:off x="3386" y="2087"/>
                <a:ext cx="408" cy="853"/>
              </a:xfrm>
              <a:custGeom>
                <a:avLst/>
                <a:gdLst>
                  <a:gd name="T0" fmla="*/ 158 w 171"/>
                  <a:gd name="T1" fmla="*/ 18 h 358"/>
                  <a:gd name="T2" fmla="*/ 126 w 171"/>
                  <a:gd name="T3" fmla="*/ 0 h 358"/>
                  <a:gd name="T4" fmla="*/ 125 w 171"/>
                  <a:gd name="T5" fmla="*/ 0 h 358"/>
                  <a:gd name="T6" fmla="*/ 10 w 171"/>
                  <a:gd name="T7" fmla="*/ 0 h 358"/>
                  <a:gd name="T8" fmla="*/ 10 w 171"/>
                  <a:gd name="T9" fmla="*/ 0 h 358"/>
                  <a:gd name="T10" fmla="*/ 0 w 171"/>
                  <a:gd name="T11" fmla="*/ 9 h 358"/>
                  <a:gd name="T12" fmla="*/ 10 w 171"/>
                  <a:gd name="T13" fmla="*/ 18 h 358"/>
                  <a:gd name="T14" fmla="*/ 124 w 171"/>
                  <a:gd name="T15" fmla="*/ 19 h 358"/>
                  <a:gd name="T16" fmla="*/ 145 w 171"/>
                  <a:gd name="T17" fmla="*/ 30 h 358"/>
                  <a:gd name="T18" fmla="*/ 153 w 171"/>
                  <a:gd name="T19" fmla="*/ 50 h 358"/>
                  <a:gd name="T20" fmla="*/ 144 w 171"/>
                  <a:gd name="T21" fmla="*/ 163 h 358"/>
                  <a:gd name="T22" fmla="*/ 131 w 171"/>
                  <a:gd name="T23" fmla="*/ 174 h 358"/>
                  <a:gd name="T24" fmla="*/ 125 w 171"/>
                  <a:gd name="T25" fmla="*/ 177 h 358"/>
                  <a:gd name="T26" fmla="*/ 132 w 171"/>
                  <a:gd name="T27" fmla="*/ 72 h 358"/>
                  <a:gd name="T28" fmla="*/ 114 w 171"/>
                  <a:gd name="T29" fmla="*/ 71 h 358"/>
                  <a:gd name="T30" fmla="*/ 106 w 171"/>
                  <a:gd name="T31" fmla="*/ 189 h 358"/>
                  <a:gd name="T32" fmla="*/ 106 w 171"/>
                  <a:gd name="T33" fmla="*/ 189 h 358"/>
                  <a:gd name="T34" fmla="*/ 93 w 171"/>
                  <a:gd name="T35" fmla="*/ 336 h 358"/>
                  <a:gd name="T36" fmla="*/ 81 w 171"/>
                  <a:gd name="T37" fmla="*/ 339 h 358"/>
                  <a:gd name="T38" fmla="*/ 81 w 171"/>
                  <a:gd name="T39" fmla="*/ 159 h 358"/>
                  <a:gd name="T40" fmla="*/ 63 w 171"/>
                  <a:gd name="T41" fmla="*/ 159 h 358"/>
                  <a:gd name="T42" fmla="*/ 63 w 171"/>
                  <a:gd name="T43" fmla="*/ 340 h 358"/>
                  <a:gd name="T44" fmla="*/ 51 w 171"/>
                  <a:gd name="T45" fmla="*/ 337 h 358"/>
                  <a:gd name="T46" fmla="*/ 42 w 171"/>
                  <a:gd name="T47" fmla="*/ 259 h 358"/>
                  <a:gd name="T48" fmla="*/ 32 w 171"/>
                  <a:gd name="T49" fmla="*/ 251 h 358"/>
                  <a:gd name="T50" fmla="*/ 24 w 171"/>
                  <a:gd name="T51" fmla="*/ 261 h 358"/>
                  <a:gd name="T52" fmla="*/ 33 w 171"/>
                  <a:gd name="T53" fmla="*/ 345 h 358"/>
                  <a:gd name="T54" fmla="*/ 39 w 171"/>
                  <a:gd name="T55" fmla="*/ 353 h 358"/>
                  <a:gd name="T56" fmla="*/ 70 w 171"/>
                  <a:gd name="T57" fmla="*/ 358 h 358"/>
                  <a:gd name="T58" fmla="*/ 71 w 171"/>
                  <a:gd name="T59" fmla="*/ 358 h 358"/>
                  <a:gd name="T60" fmla="*/ 105 w 171"/>
                  <a:gd name="T61" fmla="*/ 351 h 358"/>
                  <a:gd name="T62" fmla="*/ 111 w 171"/>
                  <a:gd name="T63" fmla="*/ 344 h 358"/>
                  <a:gd name="T64" fmla="*/ 124 w 171"/>
                  <a:gd name="T65" fmla="*/ 196 h 358"/>
                  <a:gd name="T66" fmla="*/ 140 w 171"/>
                  <a:gd name="T67" fmla="*/ 190 h 358"/>
                  <a:gd name="T68" fmla="*/ 161 w 171"/>
                  <a:gd name="T69" fmla="*/ 171 h 358"/>
                  <a:gd name="T70" fmla="*/ 162 w 171"/>
                  <a:gd name="T71" fmla="*/ 166 h 358"/>
                  <a:gd name="T72" fmla="*/ 171 w 171"/>
                  <a:gd name="T73" fmla="*/ 50 h 358"/>
                  <a:gd name="T74" fmla="*/ 171 w 171"/>
                  <a:gd name="T75" fmla="*/ 49 h 358"/>
                  <a:gd name="T76" fmla="*/ 158 w 171"/>
                  <a:gd name="T77" fmla="*/ 18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71" h="358">
                    <a:moveTo>
                      <a:pt x="158" y="18"/>
                    </a:moveTo>
                    <a:cubicBezTo>
                      <a:pt x="147" y="4"/>
                      <a:pt x="132" y="1"/>
                      <a:pt x="126" y="0"/>
                    </a:cubicBezTo>
                    <a:cubicBezTo>
                      <a:pt x="126" y="0"/>
                      <a:pt x="126" y="0"/>
                      <a:pt x="125" y="0"/>
                    </a:cubicBezTo>
                    <a:cubicBezTo>
                      <a:pt x="10" y="0"/>
                      <a:pt x="10" y="0"/>
                      <a:pt x="10" y="0"/>
                    </a:cubicBezTo>
                    <a:cubicBezTo>
                      <a:pt x="10" y="0"/>
                      <a:pt x="10" y="0"/>
                      <a:pt x="10" y="0"/>
                    </a:cubicBezTo>
                    <a:cubicBezTo>
                      <a:pt x="5" y="0"/>
                      <a:pt x="0" y="4"/>
                      <a:pt x="0" y="9"/>
                    </a:cubicBezTo>
                    <a:cubicBezTo>
                      <a:pt x="0" y="14"/>
                      <a:pt x="5" y="18"/>
                      <a:pt x="10" y="18"/>
                    </a:cubicBezTo>
                    <a:cubicBezTo>
                      <a:pt x="124" y="19"/>
                      <a:pt x="124" y="19"/>
                      <a:pt x="124" y="19"/>
                    </a:cubicBezTo>
                    <a:cubicBezTo>
                      <a:pt x="129" y="19"/>
                      <a:pt x="138" y="22"/>
                      <a:pt x="145" y="30"/>
                    </a:cubicBezTo>
                    <a:cubicBezTo>
                      <a:pt x="151" y="37"/>
                      <a:pt x="153" y="45"/>
                      <a:pt x="153" y="50"/>
                    </a:cubicBezTo>
                    <a:cubicBezTo>
                      <a:pt x="144" y="163"/>
                      <a:pt x="144" y="163"/>
                      <a:pt x="144" y="163"/>
                    </a:cubicBezTo>
                    <a:cubicBezTo>
                      <a:pt x="142" y="166"/>
                      <a:pt x="138" y="171"/>
                      <a:pt x="131" y="174"/>
                    </a:cubicBezTo>
                    <a:cubicBezTo>
                      <a:pt x="129" y="175"/>
                      <a:pt x="127" y="176"/>
                      <a:pt x="125" y="177"/>
                    </a:cubicBezTo>
                    <a:cubicBezTo>
                      <a:pt x="132" y="72"/>
                      <a:pt x="132" y="72"/>
                      <a:pt x="132" y="72"/>
                    </a:cubicBezTo>
                    <a:cubicBezTo>
                      <a:pt x="114" y="71"/>
                      <a:pt x="114" y="71"/>
                      <a:pt x="114" y="71"/>
                    </a:cubicBezTo>
                    <a:cubicBezTo>
                      <a:pt x="106" y="189"/>
                      <a:pt x="106" y="189"/>
                      <a:pt x="106" y="189"/>
                    </a:cubicBezTo>
                    <a:cubicBezTo>
                      <a:pt x="106" y="189"/>
                      <a:pt x="106" y="189"/>
                      <a:pt x="106" y="189"/>
                    </a:cubicBezTo>
                    <a:cubicBezTo>
                      <a:pt x="93" y="336"/>
                      <a:pt x="93" y="336"/>
                      <a:pt x="93" y="336"/>
                    </a:cubicBezTo>
                    <a:cubicBezTo>
                      <a:pt x="89" y="337"/>
                      <a:pt x="85" y="338"/>
                      <a:pt x="81" y="339"/>
                    </a:cubicBezTo>
                    <a:cubicBezTo>
                      <a:pt x="81" y="159"/>
                      <a:pt x="81" y="159"/>
                      <a:pt x="81" y="159"/>
                    </a:cubicBezTo>
                    <a:cubicBezTo>
                      <a:pt x="63" y="159"/>
                      <a:pt x="63" y="159"/>
                      <a:pt x="63" y="159"/>
                    </a:cubicBezTo>
                    <a:cubicBezTo>
                      <a:pt x="63" y="340"/>
                      <a:pt x="63" y="340"/>
                      <a:pt x="63" y="340"/>
                    </a:cubicBezTo>
                    <a:cubicBezTo>
                      <a:pt x="59" y="339"/>
                      <a:pt x="55" y="339"/>
                      <a:pt x="51" y="337"/>
                    </a:cubicBezTo>
                    <a:cubicBezTo>
                      <a:pt x="42" y="259"/>
                      <a:pt x="42" y="259"/>
                      <a:pt x="42" y="259"/>
                    </a:cubicBezTo>
                    <a:cubicBezTo>
                      <a:pt x="42" y="254"/>
                      <a:pt x="37" y="250"/>
                      <a:pt x="32" y="251"/>
                    </a:cubicBezTo>
                    <a:cubicBezTo>
                      <a:pt x="27" y="252"/>
                      <a:pt x="24" y="256"/>
                      <a:pt x="24" y="261"/>
                    </a:cubicBezTo>
                    <a:cubicBezTo>
                      <a:pt x="33" y="345"/>
                      <a:pt x="33" y="345"/>
                      <a:pt x="33" y="345"/>
                    </a:cubicBezTo>
                    <a:cubicBezTo>
                      <a:pt x="33" y="349"/>
                      <a:pt x="36" y="352"/>
                      <a:pt x="39" y="353"/>
                    </a:cubicBezTo>
                    <a:cubicBezTo>
                      <a:pt x="49" y="357"/>
                      <a:pt x="59" y="358"/>
                      <a:pt x="70" y="358"/>
                    </a:cubicBezTo>
                    <a:cubicBezTo>
                      <a:pt x="70" y="358"/>
                      <a:pt x="71" y="358"/>
                      <a:pt x="71" y="358"/>
                    </a:cubicBezTo>
                    <a:cubicBezTo>
                      <a:pt x="83" y="358"/>
                      <a:pt x="94" y="356"/>
                      <a:pt x="105" y="351"/>
                    </a:cubicBezTo>
                    <a:cubicBezTo>
                      <a:pt x="108" y="350"/>
                      <a:pt x="110" y="347"/>
                      <a:pt x="111" y="344"/>
                    </a:cubicBezTo>
                    <a:cubicBezTo>
                      <a:pt x="124" y="196"/>
                      <a:pt x="124" y="196"/>
                      <a:pt x="124" y="196"/>
                    </a:cubicBezTo>
                    <a:cubicBezTo>
                      <a:pt x="130" y="195"/>
                      <a:pt x="135" y="193"/>
                      <a:pt x="140" y="190"/>
                    </a:cubicBezTo>
                    <a:cubicBezTo>
                      <a:pt x="151" y="184"/>
                      <a:pt x="157" y="176"/>
                      <a:pt x="161" y="171"/>
                    </a:cubicBezTo>
                    <a:cubicBezTo>
                      <a:pt x="162" y="169"/>
                      <a:pt x="162" y="168"/>
                      <a:pt x="162" y="166"/>
                    </a:cubicBezTo>
                    <a:cubicBezTo>
                      <a:pt x="171" y="50"/>
                      <a:pt x="171" y="50"/>
                      <a:pt x="171" y="50"/>
                    </a:cubicBezTo>
                    <a:cubicBezTo>
                      <a:pt x="171" y="50"/>
                      <a:pt x="171" y="49"/>
                      <a:pt x="171" y="49"/>
                    </a:cubicBezTo>
                    <a:cubicBezTo>
                      <a:pt x="171" y="42"/>
                      <a:pt x="169" y="29"/>
                      <a:pt x="158"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44" name="Rectangle 10">
                <a:extLst>
                  <a:ext uri="{FF2B5EF4-FFF2-40B4-BE49-F238E27FC236}">
                    <a16:creationId xmlns:a16="http://schemas.microsoft.com/office/drawing/2014/main" id="{BEA81A14-4D55-2449-016F-90A551BA2576}"/>
                  </a:ext>
                </a:extLst>
              </p:cNvPr>
              <p:cNvSpPr>
                <a:spLocks noChangeArrowheads="1"/>
              </p:cNvSpPr>
              <p:nvPr/>
            </p:nvSpPr>
            <p:spPr bwMode="auto">
              <a:xfrm>
                <a:off x="3231" y="2618"/>
                <a:ext cx="46" cy="4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545" name="Text Placeholder 67">
              <a:extLst>
                <a:ext uri="{FF2B5EF4-FFF2-40B4-BE49-F238E27FC236}">
                  <a16:creationId xmlns:a16="http://schemas.microsoft.com/office/drawing/2014/main" id="{4B74D941-5DD4-942F-721F-60C802E23747}"/>
                </a:ext>
              </a:extLst>
            </p:cNvPr>
            <p:cNvSpPr txBox="1">
              <a:spLocks/>
            </p:cNvSpPr>
            <p:nvPr/>
          </p:nvSpPr>
          <p:spPr>
            <a:xfrm>
              <a:off x="1288897" y="6537545"/>
              <a:ext cx="1053084" cy="249294"/>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defTabSz="1381606" rtl="0" eaLnBrk="1" fontAlgn="auto" latinLnBrk="0" hangingPunct="1">
                <a:lnSpc>
                  <a:spcPts val="1200"/>
                </a:lnSpc>
                <a:spcBef>
                  <a:spcPts val="0"/>
                </a:spcBef>
                <a:spcAft>
                  <a:spcPts val="0"/>
                </a:spcAft>
                <a:buClr>
                  <a:srgbClr val="F9423A"/>
                </a:buClr>
                <a:buSzTx/>
                <a:buFontTx/>
                <a:buNone/>
                <a:tabLst>
                  <a:tab pos="457200" algn="l"/>
                  <a:tab pos="630936" algn="l"/>
                </a:tabLst>
                <a:defRPr/>
              </a:pPr>
              <a:r>
                <a:rPr kumimoji="0" lang="en-US" sz="1400" i="0" u="none" strike="noStrike" kern="1200" cap="none" spc="0" normalizeH="0" baseline="0" noProof="0" dirty="0">
                  <a:ln>
                    <a:noFill/>
                  </a:ln>
                  <a:solidFill>
                    <a:schemeClr val="accent1"/>
                  </a:solidFill>
                  <a:effectLst/>
                  <a:uLnTx/>
                  <a:uFillTx/>
                  <a:latin typeface="Arial" panose="020B0604020202020204" pitchFamily="34" charset="0"/>
                  <a:ea typeface="+mn-ea"/>
                  <a:cs typeface="Arial" panose="020B0604020202020204" pitchFamily="34" charset="0"/>
                </a:rPr>
                <a:t>major railroads</a:t>
              </a:r>
              <a:endParaRPr kumimoji="0" lang="en-CA" sz="1400" i="0" u="none" strike="noStrike" kern="1200" cap="none" spc="0" normalizeH="0" baseline="0" noProof="0" dirty="0">
                <a:ln>
                  <a:noFill/>
                </a:ln>
                <a:solidFill>
                  <a:schemeClr val="accent1"/>
                </a:solidFill>
                <a:effectLst/>
                <a:uLnTx/>
                <a:uFillTx/>
                <a:latin typeface="Arial" panose="020B0604020202020204" pitchFamily="34" charset="0"/>
                <a:ea typeface="+mn-ea"/>
                <a:cs typeface="Arial" panose="020B0604020202020204" pitchFamily="34" charset="0"/>
              </a:endParaRPr>
            </a:p>
          </p:txBody>
        </p:sp>
        <p:sp>
          <p:nvSpPr>
            <p:cNvPr id="546" name="Text Placeholder 67">
              <a:extLst>
                <a:ext uri="{FF2B5EF4-FFF2-40B4-BE49-F238E27FC236}">
                  <a16:creationId xmlns:a16="http://schemas.microsoft.com/office/drawing/2014/main" id="{04A3C75D-80A7-1FA6-837D-F8D9230F0B18}"/>
                </a:ext>
              </a:extLst>
            </p:cNvPr>
            <p:cNvSpPr txBox="1">
              <a:spLocks/>
            </p:cNvSpPr>
            <p:nvPr/>
          </p:nvSpPr>
          <p:spPr>
            <a:xfrm>
              <a:off x="3598037" y="6537734"/>
              <a:ext cx="1053084" cy="249294"/>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defTabSz="1381606" rtl="0" eaLnBrk="1" fontAlgn="auto" latinLnBrk="0" hangingPunct="1">
                <a:lnSpc>
                  <a:spcPts val="1400"/>
                </a:lnSpc>
                <a:spcBef>
                  <a:spcPts val="0"/>
                </a:spcBef>
                <a:spcAft>
                  <a:spcPts val="0"/>
                </a:spcAft>
                <a:buClr>
                  <a:srgbClr val="F9423A"/>
                </a:buClr>
                <a:buSzTx/>
                <a:buFontTx/>
                <a:buNone/>
                <a:tabLst>
                  <a:tab pos="457200" algn="l"/>
                  <a:tab pos="630936" algn="l"/>
                </a:tabLst>
                <a:defRPr/>
              </a:pPr>
              <a:r>
                <a:rPr kumimoji="0" lang="en-US" sz="1400" i="0" u="none" strike="noStrike" kern="1200" cap="none" spc="0" normalizeH="0" baseline="0" noProof="0" dirty="0">
                  <a:ln>
                    <a:noFill/>
                  </a:ln>
                  <a:solidFill>
                    <a:schemeClr val="accent1"/>
                  </a:solidFill>
                  <a:effectLst/>
                  <a:uLnTx/>
                  <a:uFillTx/>
                  <a:latin typeface="Arial" panose="020B0604020202020204" pitchFamily="34" charset="0"/>
                  <a:ea typeface="+mn-ea"/>
                  <a:cs typeface="Arial" panose="020B0604020202020204" pitchFamily="34" charset="0"/>
                </a:rPr>
                <a:t>major highways</a:t>
              </a:r>
              <a:endParaRPr kumimoji="0" lang="en-CA" sz="1400" i="0" u="none" strike="noStrike" kern="1200" cap="none" spc="0" normalizeH="0" baseline="0" noProof="0" dirty="0">
                <a:ln>
                  <a:noFill/>
                </a:ln>
                <a:solidFill>
                  <a:schemeClr val="accent1"/>
                </a:solidFill>
                <a:effectLst/>
                <a:uLnTx/>
                <a:uFillTx/>
                <a:latin typeface="Arial" panose="020B0604020202020204" pitchFamily="34" charset="0"/>
                <a:ea typeface="+mn-ea"/>
                <a:cs typeface="Arial" panose="020B0604020202020204" pitchFamily="34" charset="0"/>
              </a:endParaRPr>
            </a:p>
          </p:txBody>
        </p:sp>
        <p:sp>
          <p:nvSpPr>
            <p:cNvPr id="547" name="Text Placeholder 67">
              <a:extLst>
                <a:ext uri="{FF2B5EF4-FFF2-40B4-BE49-F238E27FC236}">
                  <a16:creationId xmlns:a16="http://schemas.microsoft.com/office/drawing/2014/main" id="{1F2BBA21-6E7A-CEC3-287F-45710E8CD535}"/>
                </a:ext>
              </a:extLst>
            </p:cNvPr>
            <p:cNvSpPr txBox="1">
              <a:spLocks/>
            </p:cNvSpPr>
            <p:nvPr/>
          </p:nvSpPr>
          <p:spPr>
            <a:xfrm>
              <a:off x="5987222" y="6550958"/>
              <a:ext cx="1429581" cy="249294"/>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defTabSz="1381606" rtl="0" eaLnBrk="1" fontAlgn="auto" latinLnBrk="0" hangingPunct="1">
                <a:lnSpc>
                  <a:spcPts val="1400"/>
                </a:lnSpc>
                <a:spcBef>
                  <a:spcPts val="0"/>
                </a:spcBef>
                <a:spcAft>
                  <a:spcPts val="0"/>
                </a:spcAft>
                <a:buClr>
                  <a:srgbClr val="F9423A"/>
                </a:buClr>
                <a:buSzTx/>
                <a:buFontTx/>
                <a:buNone/>
                <a:tabLst>
                  <a:tab pos="457200" algn="l"/>
                  <a:tab pos="630936" algn="l"/>
                </a:tabLst>
                <a:defRPr/>
              </a:pPr>
              <a:r>
                <a:rPr kumimoji="0" lang="en-US" sz="1400" i="0" u="none" strike="noStrike" kern="1200" cap="none" spc="0" normalizeH="0" baseline="0" noProof="0" dirty="0">
                  <a:ln>
                    <a:noFill/>
                  </a:ln>
                  <a:solidFill>
                    <a:schemeClr val="accent1"/>
                  </a:solidFill>
                  <a:effectLst/>
                  <a:uLnTx/>
                  <a:uFillTx/>
                  <a:latin typeface="Arial" panose="020B0604020202020204" pitchFamily="34" charset="0"/>
                  <a:ea typeface="+mn-ea"/>
                  <a:cs typeface="Arial" panose="020B0604020202020204" pitchFamily="34" charset="0"/>
                </a:rPr>
                <a:t>million people </a:t>
              </a:r>
              <a:r>
                <a:rPr kumimoji="0" lang="en-US" sz="1200" b="0" i="0" u="none" strike="noStrike" kern="1200" cap="none" spc="0" normalizeH="0" baseline="0" noProof="0" dirty="0">
                  <a:ln>
                    <a:noFill/>
                  </a:ln>
                  <a:solidFill>
                    <a:schemeClr val="accent1"/>
                  </a:solidFill>
                  <a:effectLst/>
                  <a:uLnTx/>
                  <a:uFillTx/>
                  <a:latin typeface="Arial" panose="020B0604020202020204" pitchFamily="34" charset="0"/>
                  <a:ea typeface="+mn-ea"/>
                  <a:cs typeface="Arial" panose="020B0604020202020204" pitchFamily="34" charset="0"/>
                </a:rPr>
                <a:t>within 8 hours</a:t>
              </a:r>
              <a:endParaRPr kumimoji="0" lang="en-CA" sz="1200" b="0" i="0" u="none" strike="noStrike" kern="1200" cap="none" spc="0" normalizeH="0" baseline="0" noProof="0" dirty="0">
                <a:ln>
                  <a:noFill/>
                </a:ln>
                <a:solidFill>
                  <a:schemeClr val="accent1"/>
                </a:solidFill>
                <a:effectLst/>
                <a:uLnTx/>
                <a:uFillTx/>
                <a:latin typeface="Arial" panose="020B0604020202020204" pitchFamily="34" charset="0"/>
                <a:ea typeface="+mn-ea"/>
                <a:cs typeface="Arial" panose="020B0604020202020204" pitchFamily="34" charset="0"/>
              </a:endParaRPr>
            </a:p>
          </p:txBody>
        </p:sp>
        <p:sp>
          <p:nvSpPr>
            <p:cNvPr id="548" name="Text Placeholder 4">
              <a:extLst>
                <a:ext uri="{FF2B5EF4-FFF2-40B4-BE49-F238E27FC236}">
                  <a16:creationId xmlns:a16="http://schemas.microsoft.com/office/drawing/2014/main" id="{CD2E6AFE-2DF6-DC65-2664-AC6A6D413167}"/>
                </a:ext>
              </a:extLst>
            </p:cNvPr>
            <p:cNvSpPr txBox="1">
              <a:spLocks/>
            </p:cNvSpPr>
            <p:nvPr/>
          </p:nvSpPr>
          <p:spPr>
            <a:xfrm>
              <a:off x="954678" y="6454830"/>
              <a:ext cx="472959" cy="469347"/>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nSpc>
                  <a:spcPts val="4000"/>
                </a:lnSpc>
                <a:spcAft>
                  <a:spcPts val="0"/>
                </a:spcAft>
              </a:pPr>
              <a:r>
                <a:rPr lang="en-CA" sz="3600" dirty="0">
                  <a:solidFill>
                    <a:schemeClr val="accent5"/>
                  </a:solidFill>
                  <a:latin typeface="Calibri" panose="020F0502020204030204" pitchFamily="34" charset="0"/>
                  <a:cs typeface="Calibri" panose="020F0502020204030204" pitchFamily="34" charset="0"/>
                </a:rPr>
                <a:t>6</a:t>
              </a:r>
            </a:p>
          </p:txBody>
        </p:sp>
        <p:sp>
          <p:nvSpPr>
            <p:cNvPr id="549" name="Text Placeholder 4">
              <a:extLst>
                <a:ext uri="{FF2B5EF4-FFF2-40B4-BE49-F238E27FC236}">
                  <a16:creationId xmlns:a16="http://schemas.microsoft.com/office/drawing/2014/main" id="{754B7329-D3F6-2509-5E0D-15EFBDDFFF48}"/>
                </a:ext>
              </a:extLst>
            </p:cNvPr>
            <p:cNvSpPr txBox="1">
              <a:spLocks/>
            </p:cNvSpPr>
            <p:nvPr/>
          </p:nvSpPr>
          <p:spPr>
            <a:xfrm>
              <a:off x="3035780" y="6453822"/>
              <a:ext cx="716426" cy="469347"/>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nSpc>
                  <a:spcPts val="4000"/>
                </a:lnSpc>
                <a:spcAft>
                  <a:spcPts val="0"/>
                </a:spcAft>
              </a:pPr>
              <a:r>
                <a:rPr lang="en-CA" sz="3600" dirty="0">
                  <a:solidFill>
                    <a:schemeClr val="accent5"/>
                  </a:solidFill>
                  <a:latin typeface="Calibri" panose="020F0502020204030204" pitchFamily="34" charset="0"/>
                  <a:cs typeface="Calibri" panose="020F0502020204030204" pitchFamily="34" charset="0"/>
                </a:rPr>
                <a:t>40</a:t>
              </a:r>
            </a:p>
          </p:txBody>
        </p:sp>
        <p:sp>
          <p:nvSpPr>
            <p:cNvPr id="550" name="Text Placeholder 4">
              <a:extLst>
                <a:ext uri="{FF2B5EF4-FFF2-40B4-BE49-F238E27FC236}">
                  <a16:creationId xmlns:a16="http://schemas.microsoft.com/office/drawing/2014/main" id="{C720751D-BDE4-F18D-3E29-C5FA47956C44}"/>
                </a:ext>
              </a:extLst>
            </p:cNvPr>
            <p:cNvSpPr txBox="1">
              <a:spLocks/>
            </p:cNvSpPr>
            <p:nvPr/>
          </p:nvSpPr>
          <p:spPr>
            <a:xfrm>
              <a:off x="5201816" y="6436037"/>
              <a:ext cx="1068466" cy="469347"/>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nSpc>
                  <a:spcPts val="4000"/>
                </a:lnSpc>
                <a:spcAft>
                  <a:spcPts val="0"/>
                </a:spcAft>
              </a:pPr>
              <a:r>
                <a:rPr lang="en-CA" sz="3600" dirty="0">
                  <a:solidFill>
                    <a:schemeClr val="accent5"/>
                  </a:solidFill>
                  <a:latin typeface="Calibri" panose="020F0502020204030204" pitchFamily="34" charset="0"/>
                  <a:cs typeface="Calibri" panose="020F0502020204030204" pitchFamily="34" charset="0"/>
                </a:rPr>
                <a:t>150</a:t>
              </a:r>
            </a:p>
          </p:txBody>
        </p:sp>
      </p:grpSp>
      <p:pic>
        <p:nvPicPr>
          <p:cNvPr id="470" name="Graphic 469">
            <a:extLst>
              <a:ext uri="{FF2B5EF4-FFF2-40B4-BE49-F238E27FC236}">
                <a16:creationId xmlns:a16="http://schemas.microsoft.com/office/drawing/2014/main" id="{3CD8066F-000D-3047-0BCC-F1E1765ED2CC}"/>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719214" y="8686537"/>
            <a:ext cx="274260" cy="274260"/>
          </a:xfrm>
          <a:prstGeom prst="rect">
            <a:avLst/>
          </a:prstGeom>
        </p:spPr>
      </p:pic>
      <p:grpSp>
        <p:nvGrpSpPr>
          <p:cNvPr id="474" name="Group 14">
            <a:extLst>
              <a:ext uri="{FF2B5EF4-FFF2-40B4-BE49-F238E27FC236}">
                <a16:creationId xmlns:a16="http://schemas.microsoft.com/office/drawing/2014/main" id="{D8E29B38-F95B-D3B2-ED59-B3A432AB70FF}"/>
              </a:ext>
            </a:extLst>
          </p:cNvPr>
          <p:cNvGrpSpPr>
            <a:grpSpLocks noChangeAspect="1"/>
          </p:cNvGrpSpPr>
          <p:nvPr/>
        </p:nvGrpSpPr>
        <p:grpSpPr bwMode="auto">
          <a:xfrm>
            <a:off x="2676107" y="9383345"/>
            <a:ext cx="346862" cy="339548"/>
            <a:chOff x="6350" y="2036"/>
            <a:chExt cx="664" cy="650"/>
          </a:xfrm>
          <a:solidFill>
            <a:schemeClr val="bg1"/>
          </a:solidFill>
        </p:grpSpPr>
        <p:sp>
          <p:nvSpPr>
            <p:cNvPr id="475" name="Freeform 15">
              <a:extLst>
                <a:ext uri="{FF2B5EF4-FFF2-40B4-BE49-F238E27FC236}">
                  <a16:creationId xmlns:a16="http://schemas.microsoft.com/office/drawing/2014/main" id="{D11B2990-8E7C-5CC2-93F2-2F8B50AE3123}"/>
                </a:ext>
              </a:extLst>
            </p:cNvPr>
            <p:cNvSpPr>
              <a:spLocks noEditPoints="1"/>
            </p:cNvSpPr>
            <p:nvPr/>
          </p:nvSpPr>
          <p:spPr bwMode="auto">
            <a:xfrm>
              <a:off x="6413" y="2036"/>
              <a:ext cx="601" cy="635"/>
            </a:xfrm>
            <a:custGeom>
              <a:avLst/>
              <a:gdLst>
                <a:gd name="T0" fmla="*/ 240 w 251"/>
                <a:gd name="T1" fmla="*/ 58 h 265"/>
                <a:gd name="T2" fmla="*/ 176 w 251"/>
                <a:gd name="T3" fmla="*/ 0 h 265"/>
                <a:gd name="T4" fmla="*/ 175 w 251"/>
                <a:gd name="T5" fmla="*/ 0 h 265"/>
                <a:gd name="T6" fmla="*/ 173 w 251"/>
                <a:gd name="T7" fmla="*/ 0 h 265"/>
                <a:gd name="T8" fmla="*/ 146 w 251"/>
                <a:gd name="T9" fmla="*/ 0 h 265"/>
                <a:gd name="T10" fmla="*/ 144 w 251"/>
                <a:gd name="T11" fmla="*/ 1 h 265"/>
                <a:gd name="T12" fmla="*/ 6 w 251"/>
                <a:gd name="T13" fmla="*/ 63 h 265"/>
                <a:gd name="T14" fmla="*/ 0 w 251"/>
                <a:gd name="T15" fmla="*/ 93 h 265"/>
                <a:gd name="T16" fmla="*/ 11 w 251"/>
                <a:gd name="T17" fmla="*/ 99 h 265"/>
                <a:gd name="T18" fmla="*/ 6 w 251"/>
                <a:gd name="T19" fmla="*/ 126 h 265"/>
                <a:gd name="T20" fmla="*/ 0 w 251"/>
                <a:gd name="T21" fmla="*/ 155 h 265"/>
                <a:gd name="T22" fmla="*/ 28 w 251"/>
                <a:gd name="T23" fmla="*/ 161 h 265"/>
                <a:gd name="T24" fmla="*/ 34 w 251"/>
                <a:gd name="T25" fmla="*/ 132 h 265"/>
                <a:gd name="T26" fmla="*/ 23 w 251"/>
                <a:gd name="T27" fmla="*/ 126 h 265"/>
                <a:gd name="T28" fmla="*/ 113 w 251"/>
                <a:gd name="T29" fmla="*/ 99 h 265"/>
                <a:gd name="T30" fmla="*/ 128 w 251"/>
                <a:gd name="T31" fmla="*/ 143 h 265"/>
                <a:gd name="T32" fmla="*/ 142 w 251"/>
                <a:gd name="T33" fmla="*/ 236 h 265"/>
                <a:gd name="T34" fmla="*/ 106 w 251"/>
                <a:gd name="T35" fmla="*/ 242 h 265"/>
                <a:gd name="T36" fmla="*/ 112 w 251"/>
                <a:gd name="T37" fmla="*/ 265 h 265"/>
                <a:gd name="T38" fmla="*/ 214 w 251"/>
                <a:gd name="T39" fmla="*/ 259 h 265"/>
                <a:gd name="T40" fmla="*/ 208 w 251"/>
                <a:gd name="T41" fmla="*/ 236 h 265"/>
                <a:gd name="T42" fmla="*/ 179 w 251"/>
                <a:gd name="T43" fmla="*/ 99 h 265"/>
                <a:gd name="T44" fmla="*/ 205 w 251"/>
                <a:gd name="T45" fmla="*/ 104 h 265"/>
                <a:gd name="T46" fmla="*/ 251 w 251"/>
                <a:gd name="T47" fmla="*/ 98 h 265"/>
                <a:gd name="T48" fmla="*/ 245 w 251"/>
                <a:gd name="T49" fmla="*/ 58 h 265"/>
                <a:gd name="T50" fmla="*/ 146 w 251"/>
                <a:gd name="T51" fmla="*/ 107 h 265"/>
                <a:gd name="T52" fmla="*/ 134 w 251"/>
                <a:gd name="T53" fmla="*/ 107 h 265"/>
                <a:gd name="T54" fmla="*/ 125 w 251"/>
                <a:gd name="T55" fmla="*/ 112 h 265"/>
                <a:gd name="T56" fmla="*/ 167 w 251"/>
                <a:gd name="T57" fmla="*/ 99 h 265"/>
                <a:gd name="T58" fmla="*/ 154 w 251"/>
                <a:gd name="T59" fmla="*/ 236 h 265"/>
                <a:gd name="T60" fmla="*/ 148 w 251"/>
                <a:gd name="T61" fmla="*/ 131 h 265"/>
                <a:gd name="T62" fmla="*/ 125 w 251"/>
                <a:gd name="T63" fmla="*/ 128 h 265"/>
                <a:gd name="T64" fmla="*/ 140 w 251"/>
                <a:gd name="T65" fmla="*/ 124 h 265"/>
                <a:gd name="T66" fmla="*/ 202 w 251"/>
                <a:gd name="T67" fmla="*/ 248 h 265"/>
                <a:gd name="T68" fmla="*/ 118 w 251"/>
                <a:gd name="T69" fmla="*/ 253 h 265"/>
                <a:gd name="T70" fmla="*/ 202 w 251"/>
                <a:gd name="T71" fmla="*/ 248 h 265"/>
                <a:gd name="T72" fmla="*/ 22 w 251"/>
                <a:gd name="T73" fmla="*/ 149 h 265"/>
                <a:gd name="T74" fmla="*/ 12 w 251"/>
                <a:gd name="T75" fmla="*/ 138 h 265"/>
                <a:gd name="T76" fmla="*/ 64 w 251"/>
                <a:gd name="T77" fmla="*/ 63 h 265"/>
                <a:gd name="T78" fmla="*/ 142 w 251"/>
                <a:gd name="T79" fmla="*/ 63 h 265"/>
                <a:gd name="T80" fmla="*/ 154 w 251"/>
                <a:gd name="T81" fmla="*/ 63 h 265"/>
                <a:gd name="T82" fmla="*/ 167 w 251"/>
                <a:gd name="T83" fmla="*/ 12 h 265"/>
                <a:gd name="T84" fmla="*/ 154 w 251"/>
                <a:gd name="T85" fmla="*/ 63 h 265"/>
                <a:gd name="T86" fmla="*/ 179 w 251"/>
                <a:gd name="T87" fmla="*/ 19 h 265"/>
                <a:gd name="T88" fmla="*/ 205 w 251"/>
                <a:gd name="T89" fmla="*/ 58 h 265"/>
                <a:gd name="T90" fmla="*/ 179 w 251"/>
                <a:gd name="T91" fmla="*/ 63 h 265"/>
                <a:gd name="T92" fmla="*/ 239 w 251"/>
                <a:gd name="T93" fmla="*/ 92 h 265"/>
                <a:gd name="T94" fmla="*/ 205 w 251"/>
                <a:gd name="T95" fmla="*/ 87 h 265"/>
                <a:gd name="T96" fmla="*/ 12 w 251"/>
                <a:gd name="T97" fmla="*/ 75 h 265"/>
                <a:gd name="T98" fmla="*/ 211 w 251"/>
                <a:gd name="T99" fmla="*/ 7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1" h="265">
                  <a:moveTo>
                    <a:pt x="245" y="58"/>
                  </a:moveTo>
                  <a:cubicBezTo>
                    <a:pt x="240" y="58"/>
                    <a:pt x="240" y="58"/>
                    <a:pt x="240" y="58"/>
                  </a:cubicBezTo>
                  <a:cubicBezTo>
                    <a:pt x="177" y="1"/>
                    <a:pt x="177" y="1"/>
                    <a:pt x="177" y="1"/>
                  </a:cubicBezTo>
                  <a:cubicBezTo>
                    <a:pt x="176" y="0"/>
                    <a:pt x="176" y="0"/>
                    <a:pt x="176" y="0"/>
                  </a:cubicBezTo>
                  <a:cubicBezTo>
                    <a:pt x="176" y="0"/>
                    <a:pt x="176" y="0"/>
                    <a:pt x="175" y="0"/>
                  </a:cubicBezTo>
                  <a:cubicBezTo>
                    <a:pt x="175" y="0"/>
                    <a:pt x="175" y="0"/>
                    <a:pt x="175" y="0"/>
                  </a:cubicBezTo>
                  <a:cubicBezTo>
                    <a:pt x="175" y="0"/>
                    <a:pt x="175" y="0"/>
                    <a:pt x="175" y="0"/>
                  </a:cubicBezTo>
                  <a:cubicBezTo>
                    <a:pt x="174" y="0"/>
                    <a:pt x="174" y="0"/>
                    <a:pt x="173" y="0"/>
                  </a:cubicBezTo>
                  <a:cubicBezTo>
                    <a:pt x="147" y="0"/>
                    <a:pt x="147" y="0"/>
                    <a:pt x="147" y="0"/>
                  </a:cubicBezTo>
                  <a:cubicBezTo>
                    <a:pt x="146" y="0"/>
                    <a:pt x="146" y="0"/>
                    <a:pt x="146" y="0"/>
                  </a:cubicBezTo>
                  <a:cubicBezTo>
                    <a:pt x="144" y="0"/>
                    <a:pt x="144" y="0"/>
                    <a:pt x="144" y="0"/>
                  </a:cubicBezTo>
                  <a:cubicBezTo>
                    <a:pt x="144" y="1"/>
                    <a:pt x="144" y="1"/>
                    <a:pt x="144" y="1"/>
                  </a:cubicBezTo>
                  <a:cubicBezTo>
                    <a:pt x="41" y="63"/>
                    <a:pt x="41" y="63"/>
                    <a:pt x="41" y="63"/>
                  </a:cubicBezTo>
                  <a:cubicBezTo>
                    <a:pt x="6" y="63"/>
                    <a:pt x="6" y="63"/>
                    <a:pt x="6" y="63"/>
                  </a:cubicBezTo>
                  <a:cubicBezTo>
                    <a:pt x="2" y="63"/>
                    <a:pt x="0" y="66"/>
                    <a:pt x="0" y="69"/>
                  </a:cubicBezTo>
                  <a:cubicBezTo>
                    <a:pt x="0" y="93"/>
                    <a:pt x="0" y="93"/>
                    <a:pt x="0" y="93"/>
                  </a:cubicBezTo>
                  <a:cubicBezTo>
                    <a:pt x="0" y="96"/>
                    <a:pt x="2" y="99"/>
                    <a:pt x="6" y="99"/>
                  </a:cubicBezTo>
                  <a:cubicBezTo>
                    <a:pt x="11" y="99"/>
                    <a:pt x="11" y="99"/>
                    <a:pt x="11" y="99"/>
                  </a:cubicBezTo>
                  <a:cubicBezTo>
                    <a:pt x="11" y="126"/>
                    <a:pt x="11" y="126"/>
                    <a:pt x="11" y="126"/>
                  </a:cubicBezTo>
                  <a:cubicBezTo>
                    <a:pt x="6" y="126"/>
                    <a:pt x="6" y="126"/>
                    <a:pt x="6" y="126"/>
                  </a:cubicBezTo>
                  <a:cubicBezTo>
                    <a:pt x="2" y="126"/>
                    <a:pt x="0" y="129"/>
                    <a:pt x="0" y="132"/>
                  </a:cubicBezTo>
                  <a:cubicBezTo>
                    <a:pt x="0" y="155"/>
                    <a:pt x="0" y="155"/>
                    <a:pt x="0" y="155"/>
                  </a:cubicBezTo>
                  <a:cubicBezTo>
                    <a:pt x="0" y="158"/>
                    <a:pt x="2" y="161"/>
                    <a:pt x="6" y="161"/>
                  </a:cubicBezTo>
                  <a:cubicBezTo>
                    <a:pt x="28" y="161"/>
                    <a:pt x="28" y="161"/>
                    <a:pt x="28" y="161"/>
                  </a:cubicBezTo>
                  <a:cubicBezTo>
                    <a:pt x="31" y="161"/>
                    <a:pt x="34" y="158"/>
                    <a:pt x="34" y="155"/>
                  </a:cubicBezTo>
                  <a:cubicBezTo>
                    <a:pt x="34" y="132"/>
                    <a:pt x="34" y="132"/>
                    <a:pt x="34" y="132"/>
                  </a:cubicBezTo>
                  <a:cubicBezTo>
                    <a:pt x="34" y="129"/>
                    <a:pt x="31" y="126"/>
                    <a:pt x="28" y="126"/>
                  </a:cubicBezTo>
                  <a:cubicBezTo>
                    <a:pt x="23" y="126"/>
                    <a:pt x="23" y="126"/>
                    <a:pt x="23" y="126"/>
                  </a:cubicBezTo>
                  <a:cubicBezTo>
                    <a:pt x="23" y="99"/>
                    <a:pt x="23" y="99"/>
                    <a:pt x="23" y="99"/>
                  </a:cubicBezTo>
                  <a:cubicBezTo>
                    <a:pt x="113" y="99"/>
                    <a:pt x="113" y="99"/>
                    <a:pt x="113" y="99"/>
                  </a:cubicBezTo>
                  <a:cubicBezTo>
                    <a:pt x="113" y="128"/>
                    <a:pt x="113" y="128"/>
                    <a:pt x="113" y="128"/>
                  </a:cubicBezTo>
                  <a:cubicBezTo>
                    <a:pt x="113" y="136"/>
                    <a:pt x="120" y="143"/>
                    <a:pt x="128" y="143"/>
                  </a:cubicBezTo>
                  <a:cubicBezTo>
                    <a:pt x="142" y="143"/>
                    <a:pt x="142" y="143"/>
                    <a:pt x="142" y="143"/>
                  </a:cubicBezTo>
                  <a:cubicBezTo>
                    <a:pt x="142" y="236"/>
                    <a:pt x="142" y="236"/>
                    <a:pt x="142" y="236"/>
                  </a:cubicBezTo>
                  <a:cubicBezTo>
                    <a:pt x="112" y="236"/>
                    <a:pt x="112" y="236"/>
                    <a:pt x="112" y="236"/>
                  </a:cubicBezTo>
                  <a:cubicBezTo>
                    <a:pt x="109" y="236"/>
                    <a:pt x="106" y="239"/>
                    <a:pt x="106" y="242"/>
                  </a:cubicBezTo>
                  <a:cubicBezTo>
                    <a:pt x="106" y="259"/>
                    <a:pt x="106" y="259"/>
                    <a:pt x="106" y="259"/>
                  </a:cubicBezTo>
                  <a:cubicBezTo>
                    <a:pt x="106" y="262"/>
                    <a:pt x="109" y="265"/>
                    <a:pt x="112" y="265"/>
                  </a:cubicBezTo>
                  <a:cubicBezTo>
                    <a:pt x="208" y="265"/>
                    <a:pt x="208" y="265"/>
                    <a:pt x="208" y="265"/>
                  </a:cubicBezTo>
                  <a:cubicBezTo>
                    <a:pt x="211" y="265"/>
                    <a:pt x="214" y="262"/>
                    <a:pt x="214" y="259"/>
                  </a:cubicBezTo>
                  <a:cubicBezTo>
                    <a:pt x="214" y="242"/>
                    <a:pt x="214" y="242"/>
                    <a:pt x="214" y="242"/>
                  </a:cubicBezTo>
                  <a:cubicBezTo>
                    <a:pt x="214" y="238"/>
                    <a:pt x="211" y="236"/>
                    <a:pt x="208" y="236"/>
                  </a:cubicBezTo>
                  <a:cubicBezTo>
                    <a:pt x="179" y="236"/>
                    <a:pt x="179" y="236"/>
                    <a:pt x="179" y="236"/>
                  </a:cubicBezTo>
                  <a:cubicBezTo>
                    <a:pt x="179" y="99"/>
                    <a:pt x="179" y="99"/>
                    <a:pt x="179" y="99"/>
                  </a:cubicBezTo>
                  <a:cubicBezTo>
                    <a:pt x="199" y="99"/>
                    <a:pt x="199" y="99"/>
                    <a:pt x="199" y="99"/>
                  </a:cubicBezTo>
                  <a:cubicBezTo>
                    <a:pt x="200" y="102"/>
                    <a:pt x="202" y="104"/>
                    <a:pt x="205" y="104"/>
                  </a:cubicBezTo>
                  <a:cubicBezTo>
                    <a:pt x="245" y="104"/>
                    <a:pt x="245" y="104"/>
                    <a:pt x="245" y="104"/>
                  </a:cubicBezTo>
                  <a:cubicBezTo>
                    <a:pt x="248" y="104"/>
                    <a:pt x="251" y="101"/>
                    <a:pt x="251" y="98"/>
                  </a:cubicBezTo>
                  <a:cubicBezTo>
                    <a:pt x="251" y="64"/>
                    <a:pt x="251" y="64"/>
                    <a:pt x="251" y="64"/>
                  </a:cubicBezTo>
                  <a:cubicBezTo>
                    <a:pt x="251" y="61"/>
                    <a:pt x="248" y="58"/>
                    <a:pt x="245" y="58"/>
                  </a:cubicBezTo>
                  <a:close/>
                  <a:moveTo>
                    <a:pt x="146" y="118"/>
                  </a:moveTo>
                  <a:cubicBezTo>
                    <a:pt x="146" y="107"/>
                    <a:pt x="146" y="107"/>
                    <a:pt x="146" y="107"/>
                  </a:cubicBezTo>
                  <a:cubicBezTo>
                    <a:pt x="146" y="104"/>
                    <a:pt x="143" y="101"/>
                    <a:pt x="140" y="101"/>
                  </a:cubicBezTo>
                  <a:cubicBezTo>
                    <a:pt x="137" y="101"/>
                    <a:pt x="134" y="104"/>
                    <a:pt x="134" y="107"/>
                  </a:cubicBezTo>
                  <a:cubicBezTo>
                    <a:pt x="134" y="112"/>
                    <a:pt x="134" y="112"/>
                    <a:pt x="134" y="112"/>
                  </a:cubicBezTo>
                  <a:cubicBezTo>
                    <a:pt x="125" y="112"/>
                    <a:pt x="125" y="112"/>
                    <a:pt x="125" y="112"/>
                  </a:cubicBezTo>
                  <a:cubicBezTo>
                    <a:pt x="125" y="99"/>
                    <a:pt x="125" y="99"/>
                    <a:pt x="125" y="99"/>
                  </a:cubicBezTo>
                  <a:cubicBezTo>
                    <a:pt x="167" y="99"/>
                    <a:pt x="167" y="99"/>
                    <a:pt x="167" y="99"/>
                  </a:cubicBezTo>
                  <a:cubicBezTo>
                    <a:pt x="167" y="236"/>
                    <a:pt x="167" y="236"/>
                    <a:pt x="167" y="236"/>
                  </a:cubicBezTo>
                  <a:cubicBezTo>
                    <a:pt x="154" y="236"/>
                    <a:pt x="154" y="236"/>
                    <a:pt x="154" y="236"/>
                  </a:cubicBezTo>
                  <a:cubicBezTo>
                    <a:pt x="154" y="137"/>
                    <a:pt x="154" y="137"/>
                    <a:pt x="154" y="137"/>
                  </a:cubicBezTo>
                  <a:cubicBezTo>
                    <a:pt x="154" y="134"/>
                    <a:pt x="151" y="131"/>
                    <a:pt x="148" y="131"/>
                  </a:cubicBezTo>
                  <a:cubicBezTo>
                    <a:pt x="128" y="131"/>
                    <a:pt x="128" y="131"/>
                    <a:pt x="128" y="131"/>
                  </a:cubicBezTo>
                  <a:cubicBezTo>
                    <a:pt x="126" y="131"/>
                    <a:pt x="125" y="130"/>
                    <a:pt x="125" y="128"/>
                  </a:cubicBezTo>
                  <a:cubicBezTo>
                    <a:pt x="125" y="124"/>
                    <a:pt x="125" y="124"/>
                    <a:pt x="125" y="124"/>
                  </a:cubicBezTo>
                  <a:cubicBezTo>
                    <a:pt x="140" y="124"/>
                    <a:pt x="140" y="124"/>
                    <a:pt x="140" y="124"/>
                  </a:cubicBezTo>
                  <a:cubicBezTo>
                    <a:pt x="143" y="124"/>
                    <a:pt x="146" y="121"/>
                    <a:pt x="146" y="118"/>
                  </a:cubicBezTo>
                  <a:close/>
                  <a:moveTo>
                    <a:pt x="202" y="248"/>
                  </a:moveTo>
                  <a:cubicBezTo>
                    <a:pt x="202" y="253"/>
                    <a:pt x="202" y="253"/>
                    <a:pt x="202" y="253"/>
                  </a:cubicBezTo>
                  <a:cubicBezTo>
                    <a:pt x="118" y="253"/>
                    <a:pt x="118" y="253"/>
                    <a:pt x="118" y="253"/>
                  </a:cubicBezTo>
                  <a:cubicBezTo>
                    <a:pt x="118" y="248"/>
                    <a:pt x="118" y="248"/>
                    <a:pt x="118" y="248"/>
                  </a:cubicBezTo>
                  <a:lnTo>
                    <a:pt x="202" y="248"/>
                  </a:lnTo>
                  <a:close/>
                  <a:moveTo>
                    <a:pt x="22" y="138"/>
                  </a:moveTo>
                  <a:cubicBezTo>
                    <a:pt x="22" y="149"/>
                    <a:pt x="22" y="149"/>
                    <a:pt x="22" y="149"/>
                  </a:cubicBezTo>
                  <a:cubicBezTo>
                    <a:pt x="12" y="149"/>
                    <a:pt x="12" y="149"/>
                    <a:pt x="12" y="149"/>
                  </a:cubicBezTo>
                  <a:cubicBezTo>
                    <a:pt x="12" y="138"/>
                    <a:pt x="12" y="138"/>
                    <a:pt x="12" y="138"/>
                  </a:cubicBezTo>
                  <a:lnTo>
                    <a:pt x="22" y="138"/>
                  </a:lnTo>
                  <a:close/>
                  <a:moveTo>
                    <a:pt x="64" y="63"/>
                  </a:moveTo>
                  <a:cubicBezTo>
                    <a:pt x="142" y="16"/>
                    <a:pt x="142" y="16"/>
                    <a:pt x="142" y="16"/>
                  </a:cubicBezTo>
                  <a:cubicBezTo>
                    <a:pt x="142" y="63"/>
                    <a:pt x="142" y="63"/>
                    <a:pt x="142" y="63"/>
                  </a:cubicBezTo>
                  <a:lnTo>
                    <a:pt x="64" y="63"/>
                  </a:lnTo>
                  <a:close/>
                  <a:moveTo>
                    <a:pt x="154" y="63"/>
                  </a:moveTo>
                  <a:cubicBezTo>
                    <a:pt x="154" y="12"/>
                    <a:pt x="154" y="12"/>
                    <a:pt x="154" y="12"/>
                  </a:cubicBezTo>
                  <a:cubicBezTo>
                    <a:pt x="167" y="12"/>
                    <a:pt x="167" y="12"/>
                    <a:pt x="167" y="12"/>
                  </a:cubicBezTo>
                  <a:cubicBezTo>
                    <a:pt x="167" y="63"/>
                    <a:pt x="167" y="63"/>
                    <a:pt x="167" y="63"/>
                  </a:cubicBezTo>
                  <a:lnTo>
                    <a:pt x="154" y="63"/>
                  </a:lnTo>
                  <a:close/>
                  <a:moveTo>
                    <a:pt x="179" y="63"/>
                  </a:moveTo>
                  <a:cubicBezTo>
                    <a:pt x="179" y="19"/>
                    <a:pt x="179" y="19"/>
                    <a:pt x="179" y="19"/>
                  </a:cubicBezTo>
                  <a:cubicBezTo>
                    <a:pt x="222" y="58"/>
                    <a:pt x="222" y="58"/>
                    <a:pt x="222" y="58"/>
                  </a:cubicBezTo>
                  <a:cubicBezTo>
                    <a:pt x="205" y="58"/>
                    <a:pt x="205" y="58"/>
                    <a:pt x="205" y="58"/>
                  </a:cubicBezTo>
                  <a:cubicBezTo>
                    <a:pt x="202" y="58"/>
                    <a:pt x="200" y="60"/>
                    <a:pt x="199" y="63"/>
                  </a:cubicBezTo>
                  <a:lnTo>
                    <a:pt x="179" y="63"/>
                  </a:lnTo>
                  <a:close/>
                  <a:moveTo>
                    <a:pt x="239" y="70"/>
                  </a:moveTo>
                  <a:cubicBezTo>
                    <a:pt x="239" y="92"/>
                    <a:pt x="239" y="92"/>
                    <a:pt x="239" y="92"/>
                  </a:cubicBezTo>
                  <a:cubicBezTo>
                    <a:pt x="211" y="92"/>
                    <a:pt x="211" y="92"/>
                    <a:pt x="211" y="92"/>
                  </a:cubicBezTo>
                  <a:cubicBezTo>
                    <a:pt x="211" y="89"/>
                    <a:pt x="208" y="87"/>
                    <a:pt x="205" y="87"/>
                  </a:cubicBezTo>
                  <a:cubicBezTo>
                    <a:pt x="12" y="87"/>
                    <a:pt x="12" y="87"/>
                    <a:pt x="12" y="87"/>
                  </a:cubicBezTo>
                  <a:cubicBezTo>
                    <a:pt x="12" y="75"/>
                    <a:pt x="12" y="75"/>
                    <a:pt x="12" y="75"/>
                  </a:cubicBezTo>
                  <a:cubicBezTo>
                    <a:pt x="205" y="75"/>
                    <a:pt x="205" y="75"/>
                    <a:pt x="205" y="75"/>
                  </a:cubicBezTo>
                  <a:cubicBezTo>
                    <a:pt x="208" y="75"/>
                    <a:pt x="211" y="73"/>
                    <a:pt x="211" y="70"/>
                  </a:cubicBezTo>
                  <a:lnTo>
                    <a:pt x="239"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76" name="Freeform 16">
              <a:extLst>
                <a:ext uri="{FF2B5EF4-FFF2-40B4-BE49-F238E27FC236}">
                  <a16:creationId xmlns:a16="http://schemas.microsoft.com/office/drawing/2014/main" id="{EABCE4DD-1F3D-3319-789D-F47625A8BB6C}"/>
                </a:ext>
              </a:extLst>
            </p:cNvPr>
            <p:cNvSpPr>
              <a:spLocks/>
            </p:cNvSpPr>
            <p:nvPr/>
          </p:nvSpPr>
          <p:spPr bwMode="auto">
            <a:xfrm>
              <a:off x="6413" y="2429"/>
              <a:ext cx="81" cy="36"/>
            </a:xfrm>
            <a:custGeom>
              <a:avLst/>
              <a:gdLst>
                <a:gd name="T0" fmla="*/ 6 w 34"/>
                <a:gd name="T1" fmla="*/ 15 h 15"/>
                <a:gd name="T2" fmla="*/ 11 w 34"/>
                <a:gd name="T3" fmla="*/ 12 h 15"/>
                <a:gd name="T4" fmla="*/ 28 w 34"/>
                <a:gd name="T5" fmla="*/ 12 h 15"/>
                <a:gd name="T6" fmla="*/ 34 w 34"/>
                <a:gd name="T7" fmla="*/ 6 h 15"/>
                <a:gd name="T8" fmla="*/ 28 w 34"/>
                <a:gd name="T9" fmla="*/ 0 h 15"/>
                <a:gd name="T10" fmla="*/ 6 w 34"/>
                <a:gd name="T11" fmla="*/ 0 h 15"/>
                <a:gd name="T12" fmla="*/ 0 w 34"/>
                <a:gd name="T13" fmla="*/ 6 h 15"/>
                <a:gd name="T14" fmla="*/ 0 w 34"/>
                <a:gd name="T15" fmla="*/ 9 h 15"/>
                <a:gd name="T16" fmla="*/ 6 w 34"/>
                <a:gd name="T17"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5">
                  <a:moveTo>
                    <a:pt x="6" y="15"/>
                  </a:moveTo>
                  <a:cubicBezTo>
                    <a:pt x="8" y="15"/>
                    <a:pt x="10" y="14"/>
                    <a:pt x="11" y="12"/>
                  </a:cubicBezTo>
                  <a:cubicBezTo>
                    <a:pt x="28" y="12"/>
                    <a:pt x="28" y="12"/>
                    <a:pt x="28" y="12"/>
                  </a:cubicBezTo>
                  <a:cubicBezTo>
                    <a:pt x="31" y="12"/>
                    <a:pt x="34" y="9"/>
                    <a:pt x="34" y="6"/>
                  </a:cubicBezTo>
                  <a:cubicBezTo>
                    <a:pt x="34" y="3"/>
                    <a:pt x="31" y="0"/>
                    <a:pt x="28" y="0"/>
                  </a:cubicBezTo>
                  <a:cubicBezTo>
                    <a:pt x="6" y="0"/>
                    <a:pt x="6" y="0"/>
                    <a:pt x="6" y="0"/>
                  </a:cubicBezTo>
                  <a:cubicBezTo>
                    <a:pt x="2" y="0"/>
                    <a:pt x="0" y="3"/>
                    <a:pt x="0" y="6"/>
                  </a:cubicBezTo>
                  <a:cubicBezTo>
                    <a:pt x="0" y="9"/>
                    <a:pt x="0" y="9"/>
                    <a:pt x="0" y="9"/>
                  </a:cubicBezTo>
                  <a:cubicBezTo>
                    <a:pt x="0" y="13"/>
                    <a:pt x="2" y="15"/>
                    <a:pt x="6"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77" name="Freeform 17">
              <a:extLst>
                <a:ext uri="{FF2B5EF4-FFF2-40B4-BE49-F238E27FC236}">
                  <a16:creationId xmlns:a16="http://schemas.microsoft.com/office/drawing/2014/main" id="{C83915AF-C446-8E9F-3E05-946A60C7BE01}"/>
                </a:ext>
              </a:extLst>
            </p:cNvPr>
            <p:cNvSpPr>
              <a:spLocks/>
            </p:cNvSpPr>
            <p:nvPr/>
          </p:nvSpPr>
          <p:spPr bwMode="auto">
            <a:xfrm>
              <a:off x="6501" y="2429"/>
              <a:ext cx="82" cy="36"/>
            </a:xfrm>
            <a:custGeom>
              <a:avLst/>
              <a:gdLst>
                <a:gd name="T0" fmla="*/ 6 w 34"/>
                <a:gd name="T1" fmla="*/ 12 h 15"/>
                <a:gd name="T2" fmla="*/ 23 w 34"/>
                <a:gd name="T3" fmla="*/ 12 h 15"/>
                <a:gd name="T4" fmla="*/ 28 w 34"/>
                <a:gd name="T5" fmla="*/ 15 h 15"/>
                <a:gd name="T6" fmla="*/ 34 w 34"/>
                <a:gd name="T7" fmla="*/ 9 h 15"/>
                <a:gd name="T8" fmla="*/ 34 w 34"/>
                <a:gd name="T9" fmla="*/ 6 h 15"/>
                <a:gd name="T10" fmla="*/ 28 w 34"/>
                <a:gd name="T11" fmla="*/ 0 h 15"/>
                <a:gd name="T12" fmla="*/ 6 w 34"/>
                <a:gd name="T13" fmla="*/ 0 h 15"/>
                <a:gd name="T14" fmla="*/ 0 w 34"/>
                <a:gd name="T15" fmla="*/ 6 h 15"/>
                <a:gd name="T16" fmla="*/ 6 w 34"/>
                <a:gd name="T17" fmla="*/ 1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5">
                  <a:moveTo>
                    <a:pt x="6" y="12"/>
                  </a:moveTo>
                  <a:cubicBezTo>
                    <a:pt x="23" y="12"/>
                    <a:pt x="23" y="12"/>
                    <a:pt x="23" y="12"/>
                  </a:cubicBezTo>
                  <a:cubicBezTo>
                    <a:pt x="24" y="14"/>
                    <a:pt x="26" y="15"/>
                    <a:pt x="28" y="15"/>
                  </a:cubicBezTo>
                  <a:cubicBezTo>
                    <a:pt x="31" y="15"/>
                    <a:pt x="34" y="13"/>
                    <a:pt x="34" y="9"/>
                  </a:cubicBezTo>
                  <a:cubicBezTo>
                    <a:pt x="34" y="6"/>
                    <a:pt x="34" y="6"/>
                    <a:pt x="34" y="6"/>
                  </a:cubicBezTo>
                  <a:cubicBezTo>
                    <a:pt x="34" y="3"/>
                    <a:pt x="31" y="0"/>
                    <a:pt x="28" y="0"/>
                  </a:cubicBezTo>
                  <a:cubicBezTo>
                    <a:pt x="6" y="0"/>
                    <a:pt x="6" y="0"/>
                    <a:pt x="6" y="0"/>
                  </a:cubicBezTo>
                  <a:cubicBezTo>
                    <a:pt x="3" y="0"/>
                    <a:pt x="0" y="3"/>
                    <a:pt x="0" y="6"/>
                  </a:cubicBezTo>
                  <a:cubicBezTo>
                    <a:pt x="0" y="9"/>
                    <a:pt x="3" y="12"/>
                    <a:pt x="6"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78" name="Freeform 18">
              <a:extLst>
                <a:ext uri="{FF2B5EF4-FFF2-40B4-BE49-F238E27FC236}">
                  <a16:creationId xmlns:a16="http://schemas.microsoft.com/office/drawing/2014/main" id="{18991140-E9F6-38EB-69C3-9932DBD0D977}"/>
                </a:ext>
              </a:extLst>
            </p:cNvPr>
            <p:cNvSpPr>
              <a:spLocks noEditPoints="1"/>
            </p:cNvSpPr>
            <p:nvPr/>
          </p:nvSpPr>
          <p:spPr bwMode="auto">
            <a:xfrm>
              <a:off x="6501" y="2338"/>
              <a:ext cx="82" cy="84"/>
            </a:xfrm>
            <a:custGeom>
              <a:avLst/>
              <a:gdLst>
                <a:gd name="T0" fmla="*/ 6 w 34"/>
                <a:gd name="T1" fmla="*/ 35 h 35"/>
                <a:gd name="T2" fmla="*/ 28 w 34"/>
                <a:gd name="T3" fmla="*/ 35 h 35"/>
                <a:gd name="T4" fmla="*/ 34 w 34"/>
                <a:gd name="T5" fmla="*/ 29 h 35"/>
                <a:gd name="T6" fmla="*/ 34 w 34"/>
                <a:gd name="T7" fmla="*/ 6 h 35"/>
                <a:gd name="T8" fmla="*/ 28 w 34"/>
                <a:gd name="T9" fmla="*/ 0 h 35"/>
                <a:gd name="T10" fmla="*/ 6 w 34"/>
                <a:gd name="T11" fmla="*/ 0 h 35"/>
                <a:gd name="T12" fmla="*/ 0 w 34"/>
                <a:gd name="T13" fmla="*/ 6 h 35"/>
                <a:gd name="T14" fmla="*/ 0 w 34"/>
                <a:gd name="T15" fmla="*/ 29 h 35"/>
                <a:gd name="T16" fmla="*/ 6 w 34"/>
                <a:gd name="T17" fmla="*/ 35 h 35"/>
                <a:gd name="T18" fmla="*/ 12 w 34"/>
                <a:gd name="T19" fmla="*/ 23 h 35"/>
                <a:gd name="T20" fmla="*/ 12 w 34"/>
                <a:gd name="T21" fmla="*/ 12 h 35"/>
                <a:gd name="T22" fmla="*/ 22 w 34"/>
                <a:gd name="T23" fmla="*/ 12 h 35"/>
                <a:gd name="T24" fmla="*/ 22 w 34"/>
                <a:gd name="T25" fmla="*/ 23 h 35"/>
                <a:gd name="T26" fmla="*/ 12 w 34"/>
                <a:gd name="T27" fmla="*/ 23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 h="35">
                  <a:moveTo>
                    <a:pt x="6" y="35"/>
                  </a:moveTo>
                  <a:cubicBezTo>
                    <a:pt x="28" y="35"/>
                    <a:pt x="28" y="35"/>
                    <a:pt x="28" y="35"/>
                  </a:cubicBezTo>
                  <a:cubicBezTo>
                    <a:pt x="31" y="35"/>
                    <a:pt x="34" y="32"/>
                    <a:pt x="34" y="29"/>
                  </a:cubicBezTo>
                  <a:cubicBezTo>
                    <a:pt x="34" y="6"/>
                    <a:pt x="34" y="6"/>
                    <a:pt x="34" y="6"/>
                  </a:cubicBezTo>
                  <a:cubicBezTo>
                    <a:pt x="34" y="3"/>
                    <a:pt x="31" y="0"/>
                    <a:pt x="28" y="0"/>
                  </a:cubicBezTo>
                  <a:cubicBezTo>
                    <a:pt x="6" y="0"/>
                    <a:pt x="6" y="0"/>
                    <a:pt x="6" y="0"/>
                  </a:cubicBezTo>
                  <a:cubicBezTo>
                    <a:pt x="3" y="0"/>
                    <a:pt x="0" y="3"/>
                    <a:pt x="0" y="6"/>
                  </a:cubicBezTo>
                  <a:cubicBezTo>
                    <a:pt x="0" y="29"/>
                    <a:pt x="0" y="29"/>
                    <a:pt x="0" y="29"/>
                  </a:cubicBezTo>
                  <a:cubicBezTo>
                    <a:pt x="0" y="32"/>
                    <a:pt x="3" y="35"/>
                    <a:pt x="6" y="35"/>
                  </a:cubicBezTo>
                  <a:close/>
                  <a:moveTo>
                    <a:pt x="12" y="23"/>
                  </a:moveTo>
                  <a:cubicBezTo>
                    <a:pt x="12" y="12"/>
                    <a:pt x="12" y="12"/>
                    <a:pt x="12" y="12"/>
                  </a:cubicBezTo>
                  <a:cubicBezTo>
                    <a:pt x="22" y="12"/>
                    <a:pt x="22" y="12"/>
                    <a:pt x="22" y="12"/>
                  </a:cubicBezTo>
                  <a:cubicBezTo>
                    <a:pt x="22" y="23"/>
                    <a:pt x="22" y="23"/>
                    <a:pt x="22" y="23"/>
                  </a:cubicBezTo>
                  <a:lnTo>
                    <a:pt x="12"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79" name="Freeform 19">
              <a:extLst>
                <a:ext uri="{FF2B5EF4-FFF2-40B4-BE49-F238E27FC236}">
                  <a16:creationId xmlns:a16="http://schemas.microsoft.com/office/drawing/2014/main" id="{7303AAEA-9ADD-B773-888D-75C291BDC3C9}"/>
                </a:ext>
              </a:extLst>
            </p:cNvPr>
            <p:cNvSpPr>
              <a:spLocks/>
            </p:cNvSpPr>
            <p:nvPr/>
          </p:nvSpPr>
          <p:spPr bwMode="auto">
            <a:xfrm>
              <a:off x="6389" y="2465"/>
              <a:ext cx="218" cy="122"/>
            </a:xfrm>
            <a:custGeom>
              <a:avLst/>
              <a:gdLst>
                <a:gd name="T0" fmla="*/ 11 w 91"/>
                <a:gd name="T1" fmla="*/ 47 h 51"/>
                <a:gd name="T2" fmla="*/ 11 w 91"/>
                <a:gd name="T3" fmla="*/ 47 h 51"/>
                <a:gd name="T4" fmla="*/ 17 w 91"/>
                <a:gd name="T5" fmla="*/ 51 h 51"/>
                <a:gd name="T6" fmla="*/ 19 w 91"/>
                <a:gd name="T7" fmla="*/ 50 h 51"/>
                <a:gd name="T8" fmla="*/ 23 w 91"/>
                <a:gd name="T9" fmla="*/ 43 h 51"/>
                <a:gd name="T10" fmla="*/ 15 w 91"/>
                <a:gd name="T11" fmla="*/ 19 h 51"/>
                <a:gd name="T12" fmla="*/ 28 w 91"/>
                <a:gd name="T13" fmla="*/ 16 h 51"/>
                <a:gd name="T14" fmla="*/ 46 w 91"/>
                <a:gd name="T15" fmla="*/ 12 h 51"/>
                <a:gd name="T16" fmla="*/ 63 w 91"/>
                <a:gd name="T17" fmla="*/ 16 h 51"/>
                <a:gd name="T18" fmla="*/ 76 w 91"/>
                <a:gd name="T19" fmla="*/ 19 h 51"/>
                <a:gd name="T20" fmla="*/ 73 w 91"/>
                <a:gd name="T21" fmla="*/ 29 h 51"/>
                <a:gd name="T22" fmla="*/ 77 w 91"/>
                <a:gd name="T23" fmla="*/ 37 h 51"/>
                <a:gd name="T24" fmla="*/ 84 w 91"/>
                <a:gd name="T25" fmla="*/ 33 h 51"/>
                <a:gd name="T26" fmla="*/ 90 w 91"/>
                <a:gd name="T27" fmla="*/ 16 h 51"/>
                <a:gd name="T28" fmla="*/ 89 w 91"/>
                <a:gd name="T29" fmla="*/ 11 h 51"/>
                <a:gd name="T30" fmla="*/ 84 w 91"/>
                <a:gd name="T31" fmla="*/ 8 h 51"/>
                <a:gd name="T32" fmla="*/ 67 w 91"/>
                <a:gd name="T33" fmla="*/ 4 h 51"/>
                <a:gd name="T34" fmla="*/ 66 w 91"/>
                <a:gd name="T35" fmla="*/ 4 h 51"/>
                <a:gd name="T36" fmla="*/ 46 w 91"/>
                <a:gd name="T37" fmla="*/ 0 h 51"/>
                <a:gd name="T38" fmla="*/ 25 w 91"/>
                <a:gd name="T39" fmla="*/ 4 h 51"/>
                <a:gd name="T40" fmla="*/ 24 w 91"/>
                <a:gd name="T41" fmla="*/ 4 h 51"/>
                <a:gd name="T42" fmla="*/ 7 w 91"/>
                <a:gd name="T43" fmla="*/ 8 h 51"/>
                <a:gd name="T44" fmla="*/ 2 w 91"/>
                <a:gd name="T45" fmla="*/ 11 h 51"/>
                <a:gd name="T46" fmla="*/ 1 w 91"/>
                <a:gd name="T47" fmla="*/ 16 h 51"/>
                <a:gd name="T48" fmla="*/ 11 w 91"/>
                <a:gd name="T49" fmla="*/ 4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1" h="51">
                  <a:moveTo>
                    <a:pt x="11" y="47"/>
                  </a:moveTo>
                  <a:cubicBezTo>
                    <a:pt x="11" y="47"/>
                    <a:pt x="11" y="47"/>
                    <a:pt x="11" y="47"/>
                  </a:cubicBezTo>
                  <a:cubicBezTo>
                    <a:pt x="12" y="49"/>
                    <a:pt x="15" y="51"/>
                    <a:pt x="17" y="51"/>
                  </a:cubicBezTo>
                  <a:cubicBezTo>
                    <a:pt x="18" y="51"/>
                    <a:pt x="18" y="50"/>
                    <a:pt x="19" y="50"/>
                  </a:cubicBezTo>
                  <a:cubicBezTo>
                    <a:pt x="22" y="49"/>
                    <a:pt x="24" y="46"/>
                    <a:pt x="23" y="43"/>
                  </a:cubicBezTo>
                  <a:cubicBezTo>
                    <a:pt x="15" y="19"/>
                    <a:pt x="15" y="19"/>
                    <a:pt x="15" y="19"/>
                  </a:cubicBezTo>
                  <a:cubicBezTo>
                    <a:pt x="19" y="19"/>
                    <a:pt x="24" y="17"/>
                    <a:pt x="28" y="16"/>
                  </a:cubicBezTo>
                  <a:cubicBezTo>
                    <a:pt x="34" y="13"/>
                    <a:pt x="40" y="12"/>
                    <a:pt x="46" y="12"/>
                  </a:cubicBezTo>
                  <a:cubicBezTo>
                    <a:pt x="51" y="12"/>
                    <a:pt x="57" y="14"/>
                    <a:pt x="63" y="16"/>
                  </a:cubicBezTo>
                  <a:cubicBezTo>
                    <a:pt x="67" y="17"/>
                    <a:pt x="72" y="19"/>
                    <a:pt x="76" y="19"/>
                  </a:cubicBezTo>
                  <a:cubicBezTo>
                    <a:pt x="73" y="29"/>
                    <a:pt x="73" y="29"/>
                    <a:pt x="73" y="29"/>
                  </a:cubicBezTo>
                  <a:cubicBezTo>
                    <a:pt x="72" y="32"/>
                    <a:pt x="73" y="35"/>
                    <a:pt x="77" y="37"/>
                  </a:cubicBezTo>
                  <a:cubicBezTo>
                    <a:pt x="80" y="38"/>
                    <a:pt x="83" y="36"/>
                    <a:pt x="84" y="33"/>
                  </a:cubicBezTo>
                  <a:cubicBezTo>
                    <a:pt x="90" y="16"/>
                    <a:pt x="90" y="16"/>
                    <a:pt x="90" y="16"/>
                  </a:cubicBezTo>
                  <a:cubicBezTo>
                    <a:pt x="91" y="15"/>
                    <a:pt x="90" y="13"/>
                    <a:pt x="89" y="11"/>
                  </a:cubicBezTo>
                  <a:cubicBezTo>
                    <a:pt x="88" y="9"/>
                    <a:pt x="86" y="8"/>
                    <a:pt x="84" y="8"/>
                  </a:cubicBezTo>
                  <a:cubicBezTo>
                    <a:pt x="79" y="8"/>
                    <a:pt x="73" y="6"/>
                    <a:pt x="67" y="4"/>
                  </a:cubicBezTo>
                  <a:cubicBezTo>
                    <a:pt x="66" y="4"/>
                    <a:pt x="66" y="4"/>
                    <a:pt x="66" y="4"/>
                  </a:cubicBezTo>
                  <a:cubicBezTo>
                    <a:pt x="60" y="2"/>
                    <a:pt x="53" y="0"/>
                    <a:pt x="46" y="0"/>
                  </a:cubicBezTo>
                  <a:cubicBezTo>
                    <a:pt x="38" y="0"/>
                    <a:pt x="31" y="2"/>
                    <a:pt x="25" y="4"/>
                  </a:cubicBezTo>
                  <a:cubicBezTo>
                    <a:pt x="24" y="4"/>
                    <a:pt x="24" y="4"/>
                    <a:pt x="24" y="4"/>
                  </a:cubicBezTo>
                  <a:cubicBezTo>
                    <a:pt x="18" y="6"/>
                    <a:pt x="12" y="8"/>
                    <a:pt x="7" y="8"/>
                  </a:cubicBezTo>
                  <a:cubicBezTo>
                    <a:pt x="5" y="8"/>
                    <a:pt x="3" y="9"/>
                    <a:pt x="2" y="11"/>
                  </a:cubicBezTo>
                  <a:cubicBezTo>
                    <a:pt x="1" y="13"/>
                    <a:pt x="0" y="14"/>
                    <a:pt x="1" y="16"/>
                  </a:cubicBezTo>
                  <a:lnTo>
                    <a:pt x="11" y="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80" name="Freeform 20">
              <a:extLst>
                <a:ext uri="{FF2B5EF4-FFF2-40B4-BE49-F238E27FC236}">
                  <a16:creationId xmlns:a16="http://schemas.microsoft.com/office/drawing/2014/main" id="{0C8FA5DD-5B56-1428-A548-1793F77DEB44}"/>
                </a:ext>
              </a:extLst>
            </p:cNvPr>
            <p:cNvSpPr>
              <a:spLocks/>
            </p:cNvSpPr>
            <p:nvPr/>
          </p:nvSpPr>
          <p:spPr bwMode="auto">
            <a:xfrm>
              <a:off x="6350" y="2561"/>
              <a:ext cx="295" cy="67"/>
            </a:xfrm>
            <a:custGeom>
              <a:avLst/>
              <a:gdLst>
                <a:gd name="T0" fmla="*/ 120 w 123"/>
                <a:gd name="T1" fmla="*/ 10 h 28"/>
                <a:gd name="T2" fmla="*/ 60 w 123"/>
                <a:gd name="T3" fmla="*/ 10 h 28"/>
                <a:gd name="T4" fmla="*/ 10 w 123"/>
                <a:gd name="T5" fmla="*/ 11 h 28"/>
                <a:gd name="T6" fmla="*/ 2 w 123"/>
                <a:gd name="T7" fmla="*/ 12 h 28"/>
                <a:gd name="T8" fmla="*/ 0 w 123"/>
                <a:gd name="T9" fmla="*/ 16 h 28"/>
                <a:gd name="T10" fmla="*/ 3 w 123"/>
                <a:gd name="T11" fmla="*/ 20 h 28"/>
                <a:gd name="T12" fmla="*/ 30 w 123"/>
                <a:gd name="T13" fmla="*/ 28 h 28"/>
                <a:gd name="T14" fmla="*/ 65 w 123"/>
                <a:gd name="T15" fmla="*/ 21 h 28"/>
                <a:gd name="T16" fmla="*/ 114 w 123"/>
                <a:gd name="T17" fmla="*/ 20 h 28"/>
                <a:gd name="T18" fmla="*/ 122 w 123"/>
                <a:gd name="T19" fmla="*/ 18 h 28"/>
                <a:gd name="T20" fmla="*/ 123 w 123"/>
                <a:gd name="T21" fmla="*/ 14 h 28"/>
                <a:gd name="T22" fmla="*/ 120 w 123"/>
                <a:gd name="T23" fmla="*/ 1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3" h="28">
                  <a:moveTo>
                    <a:pt x="120" y="10"/>
                  </a:moveTo>
                  <a:cubicBezTo>
                    <a:pt x="106" y="0"/>
                    <a:pt x="84" y="0"/>
                    <a:pt x="60" y="10"/>
                  </a:cubicBezTo>
                  <a:cubicBezTo>
                    <a:pt x="38" y="19"/>
                    <a:pt x="21" y="19"/>
                    <a:pt x="10" y="11"/>
                  </a:cubicBezTo>
                  <a:cubicBezTo>
                    <a:pt x="7" y="9"/>
                    <a:pt x="3" y="10"/>
                    <a:pt x="2" y="12"/>
                  </a:cubicBezTo>
                  <a:cubicBezTo>
                    <a:pt x="1" y="13"/>
                    <a:pt x="0" y="15"/>
                    <a:pt x="0" y="16"/>
                  </a:cubicBezTo>
                  <a:cubicBezTo>
                    <a:pt x="1" y="18"/>
                    <a:pt x="2" y="20"/>
                    <a:pt x="3" y="20"/>
                  </a:cubicBezTo>
                  <a:cubicBezTo>
                    <a:pt x="10" y="26"/>
                    <a:pt x="19" y="28"/>
                    <a:pt x="30" y="28"/>
                  </a:cubicBezTo>
                  <a:cubicBezTo>
                    <a:pt x="40" y="28"/>
                    <a:pt x="52" y="26"/>
                    <a:pt x="65" y="21"/>
                  </a:cubicBezTo>
                  <a:cubicBezTo>
                    <a:pt x="84" y="13"/>
                    <a:pt x="102" y="13"/>
                    <a:pt x="114" y="20"/>
                  </a:cubicBezTo>
                  <a:cubicBezTo>
                    <a:pt x="116" y="22"/>
                    <a:pt x="120" y="21"/>
                    <a:pt x="122" y="18"/>
                  </a:cubicBezTo>
                  <a:cubicBezTo>
                    <a:pt x="123" y="17"/>
                    <a:pt x="123" y="15"/>
                    <a:pt x="123" y="14"/>
                  </a:cubicBezTo>
                  <a:cubicBezTo>
                    <a:pt x="122" y="12"/>
                    <a:pt x="121" y="11"/>
                    <a:pt x="120"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81" name="Freeform 21">
              <a:extLst>
                <a:ext uri="{FF2B5EF4-FFF2-40B4-BE49-F238E27FC236}">
                  <a16:creationId xmlns:a16="http://schemas.microsoft.com/office/drawing/2014/main" id="{9622112F-C3FE-AC51-3508-906110376AE0}"/>
                </a:ext>
              </a:extLst>
            </p:cNvPr>
            <p:cNvSpPr>
              <a:spLocks/>
            </p:cNvSpPr>
            <p:nvPr/>
          </p:nvSpPr>
          <p:spPr bwMode="auto">
            <a:xfrm>
              <a:off x="6350" y="2619"/>
              <a:ext cx="295" cy="67"/>
            </a:xfrm>
            <a:custGeom>
              <a:avLst/>
              <a:gdLst>
                <a:gd name="T0" fmla="*/ 120 w 123"/>
                <a:gd name="T1" fmla="*/ 10 h 28"/>
                <a:gd name="T2" fmla="*/ 60 w 123"/>
                <a:gd name="T3" fmla="*/ 10 h 28"/>
                <a:gd name="T4" fmla="*/ 10 w 123"/>
                <a:gd name="T5" fmla="*/ 11 h 28"/>
                <a:gd name="T6" fmla="*/ 1 w 123"/>
                <a:gd name="T7" fmla="*/ 12 h 28"/>
                <a:gd name="T8" fmla="*/ 0 w 123"/>
                <a:gd name="T9" fmla="*/ 16 h 28"/>
                <a:gd name="T10" fmla="*/ 3 w 123"/>
                <a:gd name="T11" fmla="*/ 20 h 28"/>
                <a:gd name="T12" fmla="*/ 30 w 123"/>
                <a:gd name="T13" fmla="*/ 28 h 28"/>
                <a:gd name="T14" fmla="*/ 65 w 123"/>
                <a:gd name="T15" fmla="*/ 21 h 28"/>
                <a:gd name="T16" fmla="*/ 114 w 123"/>
                <a:gd name="T17" fmla="*/ 20 h 28"/>
                <a:gd name="T18" fmla="*/ 122 w 123"/>
                <a:gd name="T19" fmla="*/ 18 h 28"/>
                <a:gd name="T20" fmla="*/ 123 w 123"/>
                <a:gd name="T21" fmla="*/ 14 h 28"/>
                <a:gd name="T22" fmla="*/ 120 w 123"/>
                <a:gd name="T23" fmla="*/ 1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3" h="28">
                  <a:moveTo>
                    <a:pt x="120" y="10"/>
                  </a:moveTo>
                  <a:cubicBezTo>
                    <a:pt x="106" y="0"/>
                    <a:pt x="84" y="0"/>
                    <a:pt x="60" y="10"/>
                  </a:cubicBezTo>
                  <a:cubicBezTo>
                    <a:pt x="38" y="18"/>
                    <a:pt x="21" y="19"/>
                    <a:pt x="10" y="11"/>
                  </a:cubicBezTo>
                  <a:cubicBezTo>
                    <a:pt x="7" y="9"/>
                    <a:pt x="4" y="9"/>
                    <a:pt x="1" y="12"/>
                  </a:cubicBezTo>
                  <a:cubicBezTo>
                    <a:pt x="1" y="13"/>
                    <a:pt x="0" y="15"/>
                    <a:pt x="0" y="16"/>
                  </a:cubicBezTo>
                  <a:cubicBezTo>
                    <a:pt x="1" y="18"/>
                    <a:pt x="2" y="20"/>
                    <a:pt x="3" y="20"/>
                  </a:cubicBezTo>
                  <a:cubicBezTo>
                    <a:pt x="10" y="26"/>
                    <a:pt x="19" y="28"/>
                    <a:pt x="30" y="28"/>
                  </a:cubicBezTo>
                  <a:cubicBezTo>
                    <a:pt x="40" y="28"/>
                    <a:pt x="52" y="26"/>
                    <a:pt x="65" y="21"/>
                  </a:cubicBezTo>
                  <a:cubicBezTo>
                    <a:pt x="84" y="13"/>
                    <a:pt x="103" y="13"/>
                    <a:pt x="114" y="20"/>
                  </a:cubicBezTo>
                  <a:cubicBezTo>
                    <a:pt x="116" y="22"/>
                    <a:pt x="120" y="21"/>
                    <a:pt x="122" y="18"/>
                  </a:cubicBezTo>
                  <a:cubicBezTo>
                    <a:pt x="123" y="17"/>
                    <a:pt x="123" y="15"/>
                    <a:pt x="123" y="14"/>
                  </a:cubicBezTo>
                  <a:cubicBezTo>
                    <a:pt x="122" y="12"/>
                    <a:pt x="121" y="11"/>
                    <a:pt x="120"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482" name="Group 4">
            <a:extLst>
              <a:ext uri="{FF2B5EF4-FFF2-40B4-BE49-F238E27FC236}">
                <a16:creationId xmlns:a16="http://schemas.microsoft.com/office/drawing/2014/main" id="{02300EA6-84BD-2004-0B92-D8D52AA72D21}"/>
              </a:ext>
            </a:extLst>
          </p:cNvPr>
          <p:cNvGrpSpPr>
            <a:grpSpLocks noChangeAspect="1"/>
          </p:cNvGrpSpPr>
          <p:nvPr/>
        </p:nvGrpSpPr>
        <p:grpSpPr bwMode="auto">
          <a:xfrm>
            <a:off x="2685256" y="9031420"/>
            <a:ext cx="376201" cy="276914"/>
            <a:chOff x="1641" y="5102"/>
            <a:chExt cx="898" cy="661"/>
          </a:xfrm>
          <a:solidFill>
            <a:schemeClr val="bg1"/>
          </a:solidFill>
        </p:grpSpPr>
        <p:sp>
          <p:nvSpPr>
            <p:cNvPr id="483" name="Freeform 5">
              <a:extLst>
                <a:ext uri="{FF2B5EF4-FFF2-40B4-BE49-F238E27FC236}">
                  <a16:creationId xmlns:a16="http://schemas.microsoft.com/office/drawing/2014/main" id="{24603439-8745-0C1D-AE03-21A515420970}"/>
                </a:ext>
              </a:extLst>
            </p:cNvPr>
            <p:cNvSpPr>
              <a:spLocks noEditPoints="1"/>
            </p:cNvSpPr>
            <p:nvPr/>
          </p:nvSpPr>
          <p:spPr bwMode="auto">
            <a:xfrm>
              <a:off x="1641" y="5102"/>
              <a:ext cx="898" cy="661"/>
            </a:xfrm>
            <a:custGeom>
              <a:avLst/>
              <a:gdLst>
                <a:gd name="T0" fmla="*/ 371 w 376"/>
                <a:gd name="T1" fmla="*/ 20 h 276"/>
                <a:gd name="T2" fmla="*/ 142 w 376"/>
                <a:gd name="T3" fmla="*/ 0 h 276"/>
                <a:gd name="T4" fmla="*/ 141 w 376"/>
                <a:gd name="T5" fmla="*/ 0 h 276"/>
                <a:gd name="T6" fmla="*/ 5 w 376"/>
                <a:gd name="T7" fmla="*/ 15 h 276"/>
                <a:gd name="T8" fmla="*/ 0 w 376"/>
                <a:gd name="T9" fmla="*/ 21 h 276"/>
                <a:gd name="T10" fmla="*/ 0 w 376"/>
                <a:gd name="T11" fmla="*/ 219 h 276"/>
                <a:gd name="T12" fmla="*/ 4 w 376"/>
                <a:gd name="T13" fmla="*/ 225 h 276"/>
                <a:gd name="T14" fmla="*/ 139 w 376"/>
                <a:gd name="T15" fmla="*/ 275 h 276"/>
                <a:gd name="T16" fmla="*/ 141 w 376"/>
                <a:gd name="T17" fmla="*/ 276 h 276"/>
                <a:gd name="T18" fmla="*/ 142 w 376"/>
                <a:gd name="T19" fmla="*/ 276 h 276"/>
                <a:gd name="T20" fmla="*/ 372 w 376"/>
                <a:gd name="T21" fmla="*/ 219 h 276"/>
                <a:gd name="T22" fmla="*/ 376 w 376"/>
                <a:gd name="T23" fmla="*/ 213 h 276"/>
                <a:gd name="T24" fmla="*/ 376 w 376"/>
                <a:gd name="T25" fmla="*/ 26 h 276"/>
                <a:gd name="T26" fmla="*/ 371 w 376"/>
                <a:gd name="T27" fmla="*/ 20 h 276"/>
                <a:gd name="T28" fmla="*/ 12 w 376"/>
                <a:gd name="T29" fmla="*/ 26 h 276"/>
                <a:gd name="T30" fmla="*/ 136 w 376"/>
                <a:gd name="T31" fmla="*/ 13 h 276"/>
                <a:gd name="T32" fmla="*/ 136 w 376"/>
                <a:gd name="T33" fmla="*/ 261 h 276"/>
                <a:gd name="T34" fmla="*/ 12 w 376"/>
                <a:gd name="T35" fmla="*/ 215 h 276"/>
                <a:gd name="T36" fmla="*/ 12 w 376"/>
                <a:gd name="T37" fmla="*/ 26 h 276"/>
                <a:gd name="T38" fmla="*/ 364 w 376"/>
                <a:gd name="T39" fmla="*/ 208 h 276"/>
                <a:gd name="T40" fmla="*/ 148 w 376"/>
                <a:gd name="T41" fmla="*/ 262 h 276"/>
                <a:gd name="T42" fmla="*/ 148 w 376"/>
                <a:gd name="T43" fmla="*/ 12 h 276"/>
                <a:gd name="T44" fmla="*/ 364 w 376"/>
                <a:gd name="T45" fmla="*/ 31 h 276"/>
                <a:gd name="T46" fmla="*/ 364 w 376"/>
                <a:gd name="T47" fmla="*/ 208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76" h="276">
                  <a:moveTo>
                    <a:pt x="371" y="20"/>
                  </a:moveTo>
                  <a:cubicBezTo>
                    <a:pt x="142" y="0"/>
                    <a:pt x="142" y="0"/>
                    <a:pt x="142" y="0"/>
                  </a:cubicBezTo>
                  <a:cubicBezTo>
                    <a:pt x="142" y="0"/>
                    <a:pt x="141" y="0"/>
                    <a:pt x="141" y="0"/>
                  </a:cubicBezTo>
                  <a:cubicBezTo>
                    <a:pt x="5" y="15"/>
                    <a:pt x="5" y="15"/>
                    <a:pt x="5" y="15"/>
                  </a:cubicBezTo>
                  <a:cubicBezTo>
                    <a:pt x="2" y="15"/>
                    <a:pt x="0" y="17"/>
                    <a:pt x="0" y="21"/>
                  </a:cubicBezTo>
                  <a:cubicBezTo>
                    <a:pt x="0" y="219"/>
                    <a:pt x="0" y="219"/>
                    <a:pt x="0" y="219"/>
                  </a:cubicBezTo>
                  <a:cubicBezTo>
                    <a:pt x="0" y="222"/>
                    <a:pt x="1" y="224"/>
                    <a:pt x="4" y="225"/>
                  </a:cubicBezTo>
                  <a:cubicBezTo>
                    <a:pt x="139" y="275"/>
                    <a:pt x="139" y="275"/>
                    <a:pt x="139" y="275"/>
                  </a:cubicBezTo>
                  <a:cubicBezTo>
                    <a:pt x="139" y="276"/>
                    <a:pt x="140" y="276"/>
                    <a:pt x="141" y="276"/>
                  </a:cubicBezTo>
                  <a:cubicBezTo>
                    <a:pt x="141" y="276"/>
                    <a:pt x="142" y="276"/>
                    <a:pt x="142" y="276"/>
                  </a:cubicBezTo>
                  <a:cubicBezTo>
                    <a:pt x="372" y="219"/>
                    <a:pt x="372" y="219"/>
                    <a:pt x="372" y="219"/>
                  </a:cubicBezTo>
                  <a:cubicBezTo>
                    <a:pt x="374" y="218"/>
                    <a:pt x="376" y="216"/>
                    <a:pt x="376" y="213"/>
                  </a:cubicBezTo>
                  <a:cubicBezTo>
                    <a:pt x="376" y="26"/>
                    <a:pt x="376" y="26"/>
                    <a:pt x="376" y="26"/>
                  </a:cubicBezTo>
                  <a:cubicBezTo>
                    <a:pt x="376" y="23"/>
                    <a:pt x="374" y="20"/>
                    <a:pt x="371" y="20"/>
                  </a:cubicBezTo>
                  <a:close/>
                  <a:moveTo>
                    <a:pt x="12" y="26"/>
                  </a:moveTo>
                  <a:cubicBezTo>
                    <a:pt x="136" y="13"/>
                    <a:pt x="136" y="13"/>
                    <a:pt x="136" y="13"/>
                  </a:cubicBezTo>
                  <a:cubicBezTo>
                    <a:pt x="136" y="261"/>
                    <a:pt x="136" y="261"/>
                    <a:pt x="136" y="261"/>
                  </a:cubicBezTo>
                  <a:cubicBezTo>
                    <a:pt x="12" y="215"/>
                    <a:pt x="12" y="215"/>
                    <a:pt x="12" y="215"/>
                  </a:cubicBezTo>
                  <a:lnTo>
                    <a:pt x="12" y="26"/>
                  </a:lnTo>
                  <a:close/>
                  <a:moveTo>
                    <a:pt x="364" y="208"/>
                  </a:moveTo>
                  <a:cubicBezTo>
                    <a:pt x="148" y="262"/>
                    <a:pt x="148" y="262"/>
                    <a:pt x="148" y="262"/>
                  </a:cubicBezTo>
                  <a:cubicBezTo>
                    <a:pt x="148" y="12"/>
                    <a:pt x="148" y="12"/>
                    <a:pt x="148" y="12"/>
                  </a:cubicBezTo>
                  <a:cubicBezTo>
                    <a:pt x="364" y="31"/>
                    <a:pt x="364" y="31"/>
                    <a:pt x="364" y="31"/>
                  </a:cubicBezTo>
                  <a:lnTo>
                    <a:pt x="364"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84" name="Freeform 6">
              <a:extLst>
                <a:ext uri="{FF2B5EF4-FFF2-40B4-BE49-F238E27FC236}">
                  <a16:creationId xmlns:a16="http://schemas.microsoft.com/office/drawing/2014/main" id="{0245AFB3-DF76-48D5-337C-AF972E7F2650}"/>
                </a:ext>
              </a:extLst>
            </p:cNvPr>
            <p:cNvSpPr>
              <a:spLocks/>
            </p:cNvSpPr>
            <p:nvPr/>
          </p:nvSpPr>
          <p:spPr bwMode="auto">
            <a:xfrm>
              <a:off x="2105" y="5241"/>
              <a:ext cx="28" cy="352"/>
            </a:xfrm>
            <a:custGeom>
              <a:avLst/>
              <a:gdLst>
                <a:gd name="T0" fmla="*/ 6 w 12"/>
                <a:gd name="T1" fmla="*/ 147 h 147"/>
                <a:gd name="T2" fmla="*/ 12 w 12"/>
                <a:gd name="T3" fmla="*/ 141 h 147"/>
                <a:gd name="T4" fmla="*/ 12 w 12"/>
                <a:gd name="T5" fmla="*/ 6 h 147"/>
                <a:gd name="T6" fmla="*/ 6 w 12"/>
                <a:gd name="T7" fmla="*/ 0 h 147"/>
                <a:gd name="T8" fmla="*/ 0 w 12"/>
                <a:gd name="T9" fmla="*/ 6 h 147"/>
                <a:gd name="T10" fmla="*/ 0 w 12"/>
                <a:gd name="T11" fmla="*/ 141 h 147"/>
                <a:gd name="T12" fmla="*/ 6 w 12"/>
                <a:gd name="T13" fmla="*/ 147 h 147"/>
              </a:gdLst>
              <a:ahLst/>
              <a:cxnLst>
                <a:cxn ang="0">
                  <a:pos x="T0" y="T1"/>
                </a:cxn>
                <a:cxn ang="0">
                  <a:pos x="T2" y="T3"/>
                </a:cxn>
                <a:cxn ang="0">
                  <a:pos x="T4" y="T5"/>
                </a:cxn>
                <a:cxn ang="0">
                  <a:pos x="T6" y="T7"/>
                </a:cxn>
                <a:cxn ang="0">
                  <a:pos x="T8" y="T9"/>
                </a:cxn>
                <a:cxn ang="0">
                  <a:pos x="T10" y="T11"/>
                </a:cxn>
                <a:cxn ang="0">
                  <a:pos x="T12" y="T13"/>
                </a:cxn>
              </a:cxnLst>
              <a:rect l="0" t="0" r="r" b="b"/>
              <a:pathLst>
                <a:path w="12" h="147">
                  <a:moveTo>
                    <a:pt x="6" y="147"/>
                  </a:moveTo>
                  <a:cubicBezTo>
                    <a:pt x="9" y="147"/>
                    <a:pt x="12" y="145"/>
                    <a:pt x="12" y="141"/>
                  </a:cubicBezTo>
                  <a:cubicBezTo>
                    <a:pt x="12" y="6"/>
                    <a:pt x="12" y="6"/>
                    <a:pt x="12" y="6"/>
                  </a:cubicBezTo>
                  <a:cubicBezTo>
                    <a:pt x="12" y="3"/>
                    <a:pt x="9" y="0"/>
                    <a:pt x="6" y="0"/>
                  </a:cubicBezTo>
                  <a:cubicBezTo>
                    <a:pt x="2" y="0"/>
                    <a:pt x="0" y="3"/>
                    <a:pt x="0" y="6"/>
                  </a:cubicBezTo>
                  <a:cubicBezTo>
                    <a:pt x="0" y="141"/>
                    <a:pt x="0" y="141"/>
                    <a:pt x="0" y="141"/>
                  </a:cubicBezTo>
                  <a:cubicBezTo>
                    <a:pt x="0" y="145"/>
                    <a:pt x="2" y="147"/>
                    <a:pt x="6" y="14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85" name="Freeform 7">
              <a:extLst>
                <a:ext uri="{FF2B5EF4-FFF2-40B4-BE49-F238E27FC236}">
                  <a16:creationId xmlns:a16="http://schemas.microsoft.com/office/drawing/2014/main" id="{003538BC-7179-0986-B43C-BACAF7FC7F61}"/>
                </a:ext>
              </a:extLst>
            </p:cNvPr>
            <p:cNvSpPr>
              <a:spLocks/>
            </p:cNvSpPr>
            <p:nvPr/>
          </p:nvSpPr>
          <p:spPr bwMode="auto">
            <a:xfrm>
              <a:off x="2246" y="5261"/>
              <a:ext cx="28" cy="301"/>
            </a:xfrm>
            <a:custGeom>
              <a:avLst/>
              <a:gdLst>
                <a:gd name="T0" fmla="*/ 6 w 12"/>
                <a:gd name="T1" fmla="*/ 126 h 126"/>
                <a:gd name="T2" fmla="*/ 12 w 12"/>
                <a:gd name="T3" fmla="*/ 120 h 126"/>
                <a:gd name="T4" fmla="*/ 12 w 12"/>
                <a:gd name="T5" fmla="*/ 6 h 126"/>
                <a:gd name="T6" fmla="*/ 6 w 12"/>
                <a:gd name="T7" fmla="*/ 0 h 126"/>
                <a:gd name="T8" fmla="*/ 0 w 12"/>
                <a:gd name="T9" fmla="*/ 6 h 126"/>
                <a:gd name="T10" fmla="*/ 0 w 12"/>
                <a:gd name="T11" fmla="*/ 120 h 126"/>
                <a:gd name="T12" fmla="*/ 6 w 12"/>
                <a:gd name="T13" fmla="*/ 126 h 126"/>
              </a:gdLst>
              <a:ahLst/>
              <a:cxnLst>
                <a:cxn ang="0">
                  <a:pos x="T0" y="T1"/>
                </a:cxn>
                <a:cxn ang="0">
                  <a:pos x="T2" y="T3"/>
                </a:cxn>
                <a:cxn ang="0">
                  <a:pos x="T4" y="T5"/>
                </a:cxn>
                <a:cxn ang="0">
                  <a:pos x="T6" y="T7"/>
                </a:cxn>
                <a:cxn ang="0">
                  <a:pos x="T8" y="T9"/>
                </a:cxn>
                <a:cxn ang="0">
                  <a:pos x="T10" y="T11"/>
                </a:cxn>
                <a:cxn ang="0">
                  <a:pos x="T12" y="T13"/>
                </a:cxn>
              </a:cxnLst>
              <a:rect l="0" t="0" r="r" b="b"/>
              <a:pathLst>
                <a:path w="12" h="126">
                  <a:moveTo>
                    <a:pt x="6" y="126"/>
                  </a:moveTo>
                  <a:cubicBezTo>
                    <a:pt x="10" y="126"/>
                    <a:pt x="12" y="124"/>
                    <a:pt x="12" y="120"/>
                  </a:cubicBezTo>
                  <a:cubicBezTo>
                    <a:pt x="12" y="6"/>
                    <a:pt x="12" y="6"/>
                    <a:pt x="12" y="6"/>
                  </a:cubicBezTo>
                  <a:cubicBezTo>
                    <a:pt x="12" y="3"/>
                    <a:pt x="10" y="0"/>
                    <a:pt x="6" y="0"/>
                  </a:cubicBezTo>
                  <a:cubicBezTo>
                    <a:pt x="3" y="0"/>
                    <a:pt x="0" y="3"/>
                    <a:pt x="0" y="6"/>
                  </a:cubicBezTo>
                  <a:cubicBezTo>
                    <a:pt x="0" y="120"/>
                    <a:pt x="0" y="120"/>
                    <a:pt x="0" y="120"/>
                  </a:cubicBezTo>
                  <a:cubicBezTo>
                    <a:pt x="0" y="124"/>
                    <a:pt x="3" y="126"/>
                    <a:pt x="6" y="1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86" name="Freeform 8">
              <a:extLst>
                <a:ext uri="{FF2B5EF4-FFF2-40B4-BE49-F238E27FC236}">
                  <a16:creationId xmlns:a16="http://schemas.microsoft.com/office/drawing/2014/main" id="{20C6B7D7-2BB0-FA6A-D10D-4B64B781D46C}"/>
                </a:ext>
              </a:extLst>
            </p:cNvPr>
            <p:cNvSpPr>
              <a:spLocks/>
            </p:cNvSpPr>
            <p:nvPr/>
          </p:nvSpPr>
          <p:spPr bwMode="auto">
            <a:xfrm>
              <a:off x="2389" y="5275"/>
              <a:ext cx="29" cy="259"/>
            </a:xfrm>
            <a:custGeom>
              <a:avLst/>
              <a:gdLst>
                <a:gd name="T0" fmla="*/ 6 w 12"/>
                <a:gd name="T1" fmla="*/ 108 h 108"/>
                <a:gd name="T2" fmla="*/ 12 w 12"/>
                <a:gd name="T3" fmla="*/ 102 h 108"/>
                <a:gd name="T4" fmla="*/ 12 w 12"/>
                <a:gd name="T5" fmla="*/ 6 h 108"/>
                <a:gd name="T6" fmla="*/ 6 w 12"/>
                <a:gd name="T7" fmla="*/ 0 h 108"/>
                <a:gd name="T8" fmla="*/ 0 w 12"/>
                <a:gd name="T9" fmla="*/ 6 h 108"/>
                <a:gd name="T10" fmla="*/ 0 w 12"/>
                <a:gd name="T11" fmla="*/ 102 h 108"/>
                <a:gd name="T12" fmla="*/ 6 w 12"/>
                <a:gd name="T13" fmla="*/ 108 h 108"/>
              </a:gdLst>
              <a:ahLst/>
              <a:cxnLst>
                <a:cxn ang="0">
                  <a:pos x="T0" y="T1"/>
                </a:cxn>
                <a:cxn ang="0">
                  <a:pos x="T2" y="T3"/>
                </a:cxn>
                <a:cxn ang="0">
                  <a:pos x="T4" y="T5"/>
                </a:cxn>
                <a:cxn ang="0">
                  <a:pos x="T6" y="T7"/>
                </a:cxn>
                <a:cxn ang="0">
                  <a:pos x="T8" y="T9"/>
                </a:cxn>
                <a:cxn ang="0">
                  <a:pos x="T10" y="T11"/>
                </a:cxn>
                <a:cxn ang="0">
                  <a:pos x="T12" y="T13"/>
                </a:cxn>
              </a:cxnLst>
              <a:rect l="0" t="0" r="r" b="b"/>
              <a:pathLst>
                <a:path w="12" h="108">
                  <a:moveTo>
                    <a:pt x="6" y="108"/>
                  </a:moveTo>
                  <a:cubicBezTo>
                    <a:pt x="10" y="108"/>
                    <a:pt x="12" y="105"/>
                    <a:pt x="12" y="102"/>
                  </a:cubicBezTo>
                  <a:cubicBezTo>
                    <a:pt x="12" y="6"/>
                    <a:pt x="12" y="6"/>
                    <a:pt x="12" y="6"/>
                  </a:cubicBezTo>
                  <a:cubicBezTo>
                    <a:pt x="12" y="3"/>
                    <a:pt x="10" y="0"/>
                    <a:pt x="6" y="0"/>
                  </a:cubicBezTo>
                  <a:cubicBezTo>
                    <a:pt x="3" y="0"/>
                    <a:pt x="0" y="3"/>
                    <a:pt x="0" y="6"/>
                  </a:cubicBezTo>
                  <a:cubicBezTo>
                    <a:pt x="0" y="102"/>
                    <a:pt x="0" y="102"/>
                    <a:pt x="0" y="102"/>
                  </a:cubicBezTo>
                  <a:cubicBezTo>
                    <a:pt x="0" y="105"/>
                    <a:pt x="3" y="108"/>
                    <a:pt x="6" y="10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87" name="Freeform 9">
              <a:extLst>
                <a:ext uri="{FF2B5EF4-FFF2-40B4-BE49-F238E27FC236}">
                  <a16:creationId xmlns:a16="http://schemas.microsoft.com/office/drawing/2014/main" id="{2C1732AE-824B-86D2-54C8-241914F6CBA1}"/>
                </a:ext>
              </a:extLst>
            </p:cNvPr>
            <p:cNvSpPr>
              <a:spLocks/>
            </p:cNvSpPr>
            <p:nvPr/>
          </p:nvSpPr>
          <p:spPr bwMode="auto">
            <a:xfrm>
              <a:off x="1784" y="5179"/>
              <a:ext cx="29" cy="458"/>
            </a:xfrm>
            <a:custGeom>
              <a:avLst/>
              <a:gdLst>
                <a:gd name="T0" fmla="*/ 6 w 12"/>
                <a:gd name="T1" fmla="*/ 0 h 191"/>
                <a:gd name="T2" fmla="*/ 0 w 12"/>
                <a:gd name="T3" fmla="*/ 6 h 191"/>
                <a:gd name="T4" fmla="*/ 0 w 12"/>
                <a:gd name="T5" fmla="*/ 185 h 191"/>
                <a:gd name="T6" fmla="*/ 6 w 12"/>
                <a:gd name="T7" fmla="*/ 191 h 191"/>
                <a:gd name="T8" fmla="*/ 12 w 12"/>
                <a:gd name="T9" fmla="*/ 185 h 191"/>
                <a:gd name="T10" fmla="*/ 12 w 12"/>
                <a:gd name="T11" fmla="*/ 6 h 191"/>
                <a:gd name="T12" fmla="*/ 6 w 12"/>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12" h="191">
                  <a:moveTo>
                    <a:pt x="6" y="0"/>
                  </a:moveTo>
                  <a:cubicBezTo>
                    <a:pt x="3" y="0"/>
                    <a:pt x="0" y="2"/>
                    <a:pt x="0" y="6"/>
                  </a:cubicBezTo>
                  <a:cubicBezTo>
                    <a:pt x="0" y="185"/>
                    <a:pt x="0" y="185"/>
                    <a:pt x="0" y="185"/>
                  </a:cubicBezTo>
                  <a:cubicBezTo>
                    <a:pt x="0" y="188"/>
                    <a:pt x="3" y="191"/>
                    <a:pt x="6" y="191"/>
                  </a:cubicBezTo>
                  <a:cubicBezTo>
                    <a:pt x="9" y="191"/>
                    <a:pt x="12" y="188"/>
                    <a:pt x="12" y="185"/>
                  </a:cubicBezTo>
                  <a:cubicBezTo>
                    <a:pt x="12" y="6"/>
                    <a:pt x="12" y="6"/>
                    <a:pt x="12" y="6"/>
                  </a:cubicBezTo>
                  <a:cubicBezTo>
                    <a:pt x="12" y="2"/>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88" name="Freeform 10">
              <a:extLst>
                <a:ext uri="{FF2B5EF4-FFF2-40B4-BE49-F238E27FC236}">
                  <a16:creationId xmlns:a16="http://schemas.microsoft.com/office/drawing/2014/main" id="{738000A5-FB87-5430-D628-694E679D6383}"/>
                </a:ext>
              </a:extLst>
            </p:cNvPr>
            <p:cNvSpPr>
              <a:spLocks/>
            </p:cNvSpPr>
            <p:nvPr/>
          </p:nvSpPr>
          <p:spPr bwMode="auto">
            <a:xfrm>
              <a:off x="1722" y="5373"/>
              <a:ext cx="34" cy="29"/>
            </a:xfrm>
            <a:custGeom>
              <a:avLst/>
              <a:gdLst>
                <a:gd name="T0" fmla="*/ 8 w 14"/>
                <a:gd name="T1" fmla="*/ 0 h 12"/>
                <a:gd name="T2" fmla="*/ 6 w 14"/>
                <a:gd name="T3" fmla="*/ 0 h 12"/>
                <a:gd name="T4" fmla="*/ 0 w 14"/>
                <a:gd name="T5" fmla="*/ 6 h 12"/>
                <a:gd name="T6" fmla="*/ 6 w 14"/>
                <a:gd name="T7" fmla="*/ 12 h 12"/>
                <a:gd name="T8" fmla="*/ 8 w 14"/>
                <a:gd name="T9" fmla="*/ 12 h 12"/>
                <a:gd name="T10" fmla="*/ 14 w 14"/>
                <a:gd name="T11" fmla="*/ 6 h 12"/>
                <a:gd name="T12" fmla="*/ 8 w 14"/>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14" h="12">
                  <a:moveTo>
                    <a:pt x="8" y="0"/>
                  </a:moveTo>
                  <a:cubicBezTo>
                    <a:pt x="6" y="0"/>
                    <a:pt x="6" y="0"/>
                    <a:pt x="6" y="0"/>
                  </a:cubicBezTo>
                  <a:cubicBezTo>
                    <a:pt x="3" y="0"/>
                    <a:pt x="0" y="3"/>
                    <a:pt x="0" y="6"/>
                  </a:cubicBezTo>
                  <a:cubicBezTo>
                    <a:pt x="0" y="9"/>
                    <a:pt x="3" y="12"/>
                    <a:pt x="6" y="12"/>
                  </a:cubicBezTo>
                  <a:cubicBezTo>
                    <a:pt x="8" y="12"/>
                    <a:pt x="8" y="12"/>
                    <a:pt x="8" y="12"/>
                  </a:cubicBezTo>
                  <a:cubicBezTo>
                    <a:pt x="12" y="12"/>
                    <a:pt x="14" y="9"/>
                    <a:pt x="14" y="6"/>
                  </a:cubicBezTo>
                  <a:cubicBezTo>
                    <a:pt x="14" y="3"/>
                    <a:pt x="12" y="0"/>
                    <a:pt x="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89" name="Freeform 11">
              <a:extLst>
                <a:ext uri="{FF2B5EF4-FFF2-40B4-BE49-F238E27FC236}">
                  <a16:creationId xmlns:a16="http://schemas.microsoft.com/office/drawing/2014/main" id="{7620CA25-D39A-8D37-203E-F7EC07DCA690}"/>
                </a:ext>
              </a:extLst>
            </p:cNvPr>
            <p:cNvSpPr>
              <a:spLocks/>
            </p:cNvSpPr>
            <p:nvPr/>
          </p:nvSpPr>
          <p:spPr bwMode="auto">
            <a:xfrm>
              <a:off x="1837" y="5387"/>
              <a:ext cx="33" cy="29"/>
            </a:xfrm>
            <a:custGeom>
              <a:avLst/>
              <a:gdLst>
                <a:gd name="T0" fmla="*/ 8 w 14"/>
                <a:gd name="T1" fmla="*/ 0 h 12"/>
                <a:gd name="T2" fmla="*/ 6 w 14"/>
                <a:gd name="T3" fmla="*/ 0 h 12"/>
                <a:gd name="T4" fmla="*/ 0 w 14"/>
                <a:gd name="T5" fmla="*/ 6 h 12"/>
                <a:gd name="T6" fmla="*/ 6 w 14"/>
                <a:gd name="T7" fmla="*/ 12 h 12"/>
                <a:gd name="T8" fmla="*/ 8 w 14"/>
                <a:gd name="T9" fmla="*/ 12 h 12"/>
                <a:gd name="T10" fmla="*/ 14 w 14"/>
                <a:gd name="T11" fmla="*/ 6 h 12"/>
                <a:gd name="T12" fmla="*/ 8 w 14"/>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14" h="12">
                  <a:moveTo>
                    <a:pt x="8" y="0"/>
                  </a:moveTo>
                  <a:cubicBezTo>
                    <a:pt x="6" y="0"/>
                    <a:pt x="6" y="0"/>
                    <a:pt x="6" y="0"/>
                  </a:cubicBezTo>
                  <a:cubicBezTo>
                    <a:pt x="2" y="0"/>
                    <a:pt x="0" y="2"/>
                    <a:pt x="0" y="6"/>
                  </a:cubicBezTo>
                  <a:cubicBezTo>
                    <a:pt x="0" y="9"/>
                    <a:pt x="2" y="12"/>
                    <a:pt x="6" y="12"/>
                  </a:cubicBezTo>
                  <a:cubicBezTo>
                    <a:pt x="8" y="12"/>
                    <a:pt x="8" y="12"/>
                    <a:pt x="8" y="12"/>
                  </a:cubicBezTo>
                  <a:cubicBezTo>
                    <a:pt x="11" y="12"/>
                    <a:pt x="14" y="9"/>
                    <a:pt x="14" y="6"/>
                  </a:cubicBezTo>
                  <a:cubicBezTo>
                    <a:pt x="14" y="2"/>
                    <a:pt x="11" y="0"/>
                    <a:pt x="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552" name="Text Placeholder 67">
            <a:extLst>
              <a:ext uri="{FF2B5EF4-FFF2-40B4-BE49-F238E27FC236}">
                <a16:creationId xmlns:a16="http://schemas.microsoft.com/office/drawing/2014/main" id="{B59D125A-01D4-A9A4-5828-59A806C3215B}"/>
              </a:ext>
            </a:extLst>
          </p:cNvPr>
          <p:cNvSpPr txBox="1">
            <a:spLocks/>
          </p:cNvSpPr>
          <p:nvPr/>
        </p:nvSpPr>
        <p:spPr>
          <a:xfrm>
            <a:off x="3251551" y="8675566"/>
            <a:ext cx="849371" cy="249294"/>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defTabSz="1381606" rtl="0" eaLnBrk="1" fontAlgn="auto" latinLnBrk="0" hangingPunct="1">
              <a:spcBef>
                <a:spcPts val="0"/>
              </a:spcBef>
              <a:spcAft>
                <a:spcPts val="0"/>
              </a:spcAft>
              <a:buClr>
                <a:srgbClr val="F9423A"/>
              </a:buClr>
              <a:buSzTx/>
              <a:buFontTx/>
              <a:buNone/>
              <a:tabLst>
                <a:tab pos="457200" algn="l"/>
                <a:tab pos="630936" algn="l"/>
              </a:tabLst>
              <a:defRPr/>
            </a:pPr>
            <a:r>
              <a:rPr kumimoji="0" lang="en-US" sz="105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dry and liquid bulk</a:t>
            </a:r>
            <a:endParaRPr kumimoji="0" lang="en-CA" sz="105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553" name="Text Placeholder 67">
            <a:extLst>
              <a:ext uri="{FF2B5EF4-FFF2-40B4-BE49-F238E27FC236}">
                <a16:creationId xmlns:a16="http://schemas.microsoft.com/office/drawing/2014/main" id="{E6E98471-C8BE-A472-FACC-CC6A4BE2F415}"/>
              </a:ext>
            </a:extLst>
          </p:cNvPr>
          <p:cNvSpPr txBox="1">
            <a:spLocks/>
          </p:cNvSpPr>
          <p:nvPr/>
        </p:nvSpPr>
        <p:spPr>
          <a:xfrm>
            <a:off x="3226861" y="9389154"/>
            <a:ext cx="1202177" cy="249294"/>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defTabSz="1381606" rtl="0" eaLnBrk="1" fontAlgn="auto" latinLnBrk="0" hangingPunct="1">
              <a:spcBef>
                <a:spcPts val="0"/>
              </a:spcBef>
              <a:spcAft>
                <a:spcPts val="0"/>
              </a:spcAft>
              <a:buClr>
                <a:srgbClr val="F9423A"/>
              </a:buClr>
              <a:buSzTx/>
              <a:buFontTx/>
              <a:buNone/>
              <a:tabLst>
                <a:tab pos="457200" algn="l"/>
                <a:tab pos="630936" algn="l"/>
              </a:tabLst>
              <a:defRPr/>
            </a:pPr>
            <a:r>
              <a:rPr kumimoji="0" lang="en-US" sz="105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break-bulk</a:t>
            </a:r>
            <a:endParaRPr kumimoji="0" lang="en-CA" sz="105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554" name="Text Placeholder 67">
            <a:extLst>
              <a:ext uri="{FF2B5EF4-FFF2-40B4-BE49-F238E27FC236}">
                <a16:creationId xmlns:a16="http://schemas.microsoft.com/office/drawing/2014/main" id="{C94CC719-5927-C9FB-A979-5659895D815F}"/>
              </a:ext>
            </a:extLst>
          </p:cNvPr>
          <p:cNvSpPr txBox="1">
            <a:spLocks/>
          </p:cNvSpPr>
          <p:nvPr/>
        </p:nvSpPr>
        <p:spPr>
          <a:xfrm>
            <a:off x="3225742" y="9020601"/>
            <a:ext cx="1005357" cy="249294"/>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defTabSz="1381606" rtl="0" eaLnBrk="1" fontAlgn="auto" latinLnBrk="0" hangingPunct="1">
              <a:spcBef>
                <a:spcPts val="0"/>
              </a:spcBef>
              <a:spcAft>
                <a:spcPts val="0"/>
              </a:spcAft>
              <a:buClr>
                <a:srgbClr val="F9423A"/>
              </a:buClr>
              <a:buSzTx/>
              <a:buFontTx/>
              <a:buNone/>
              <a:tabLst>
                <a:tab pos="457200" algn="l"/>
                <a:tab pos="630936" algn="l"/>
              </a:tabLst>
              <a:defRPr/>
            </a:pPr>
            <a:r>
              <a:rPr kumimoji="0" lang="en-US" sz="105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containers</a:t>
            </a:r>
            <a:endParaRPr kumimoji="0" lang="en-CA" sz="105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556" name="Text Placeholder 4">
            <a:extLst>
              <a:ext uri="{FF2B5EF4-FFF2-40B4-BE49-F238E27FC236}">
                <a16:creationId xmlns:a16="http://schemas.microsoft.com/office/drawing/2014/main" id="{E3D6603E-DF77-A2F5-A7A3-6FBE5A954B21}"/>
              </a:ext>
            </a:extLst>
          </p:cNvPr>
          <p:cNvSpPr txBox="1">
            <a:spLocks/>
          </p:cNvSpPr>
          <p:nvPr/>
        </p:nvSpPr>
        <p:spPr>
          <a:xfrm>
            <a:off x="431518" y="8395050"/>
            <a:ext cx="1910463" cy="1050439"/>
          </a:xfrm>
          <a:prstGeom prst="rect">
            <a:avLst/>
          </a:prstGeom>
        </p:spPr>
        <p:txBody>
          <a:bodyPr vert="horz" lIns="91440" tIns="45720" rIns="91440" bIns="45720" rtlCol="0" anchor="t">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nSpc>
                <a:spcPts val="1500"/>
              </a:lnSpc>
              <a:spcAft>
                <a:spcPts val="0"/>
              </a:spcAft>
            </a:pPr>
            <a:r>
              <a:rPr lang="en-US" sz="1600" dirty="0">
                <a:solidFill>
                  <a:schemeClr val="bg1"/>
                </a:solidFill>
                <a:latin typeface="Calibri" panose="020F0502020204030204" pitchFamily="34" charset="0"/>
                <a:cs typeface="Calibri" panose="020F0502020204030204" pitchFamily="34" charset="0"/>
              </a:rPr>
              <a:t>Great Lakes </a:t>
            </a:r>
          </a:p>
          <a:p>
            <a:pPr>
              <a:lnSpc>
                <a:spcPts val="1500"/>
              </a:lnSpc>
              <a:spcAft>
                <a:spcPts val="0"/>
              </a:spcAft>
            </a:pPr>
            <a:r>
              <a:rPr lang="en-US" sz="1600" dirty="0">
                <a:solidFill>
                  <a:schemeClr val="bg1"/>
                </a:solidFill>
                <a:latin typeface="Calibri" panose="020F0502020204030204" pitchFamily="34" charset="0"/>
                <a:cs typeface="Calibri" panose="020F0502020204030204" pitchFamily="34" charset="0"/>
              </a:rPr>
              <a:t>St. Lawrence system ports are ready to meet your needs.</a:t>
            </a:r>
            <a:endParaRPr lang="en-CA" sz="1600" dirty="0">
              <a:solidFill>
                <a:schemeClr val="bg1"/>
              </a:solidFill>
              <a:latin typeface="Calibri" panose="020F0502020204030204" pitchFamily="34" charset="0"/>
              <a:cs typeface="Calibri" panose="020F0502020204030204" pitchFamily="34" charset="0"/>
            </a:endParaRPr>
          </a:p>
        </p:txBody>
      </p:sp>
      <p:sp>
        <p:nvSpPr>
          <p:cNvPr id="557" name="Rectangle 556">
            <a:extLst>
              <a:ext uri="{FF2B5EF4-FFF2-40B4-BE49-F238E27FC236}">
                <a16:creationId xmlns:a16="http://schemas.microsoft.com/office/drawing/2014/main" id="{61C794FA-C557-75A6-F3E2-120704A9E5EB}"/>
              </a:ext>
            </a:extLst>
          </p:cNvPr>
          <p:cNvSpPr/>
          <p:nvPr/>
        </p:nvSpPr>
        <p:spPr>
          <a:xfrm>
            <a:off x="438617" y="9404535"/>
            <a:ext cx="1202178" cy="271869"/>
          </a:xfrm>
          <a:prstGeom prst="rect">
            <a:avLst/>
          </a:prstGeom>
        </p:spPr>
        <p:txBody>
          <a:bodyPr wrap="square">
            <a:spAutoFit/>
          </a:bodyPr>
          <a:lstStyle/>
          <a:p>
            <a:pPr>
              <a:lnSpc>
                <a:spcPts val="1400"/>
              </a:lnSpc>
              <a:spcAft>
                <a:spcPts val="600"/>
              </a:spcAft>
              <a:buClr>
                <a:srgbClr val="FCB24C"/>
              </a:buClr>
              <a:buSzPts val="1200"/>
              <a:tabLst>
                <a:tab pos="258443" algn="l"/>
                <a:tab pos="564032" algn="l"/>
              </a:tabLst>
            </a:pPr>
            <a:r>
              <a:rPr lang="en-US" sz="1200" b="1" dirty="0">
                <a:solidFill>
                  <a:schemeClr val="bg1"/>
                </a:solidFill>
                <a:latin typeface="Calibri" panose="020F0502020204030204" pitchFamily="34" charset="0"/>
                <a:ea typeface="Calibri" panose="020F0502020204030204" pitchFamily="34" charset="0"/>
                <a:cs typeface="Calibri" panose="020F0502020204030204" pitchFamily="34" charset="0"/>
              </a:rPr>
              <a:t>gsgp.org</a:t>
            </a:r>
          </a:p>
        </p:txBody>
      </p:sp>
      <p:grpSp>
        <p:nvGrpSpPr>
          <p:cNvPr id="141" name="Group 140">
            <a:extLst>
              <a:ext uri="{FF2B5EF4-FFF2-40B4-BE49-F238E27FC236}">
                <a16:creationId xmlns:a16="http://schemas.microsoft.com/office/drawing/2014/main" id="{518F6F0F-5A87-5DD3-38C1-F4913C8D020D}"/>
              </a:ext>
            </a:extLst>
          </p:cNvPr>
          <p:cNvGrpSpPr/>
          <p:nvPr/>
        </p:nvGrpSpPr>
        <p:grpSpPr>
          <a:xfrm>
            <a:off x="3192360" y="7502730"/>
            <a:ext cx="540177" cy="540176"/>
            <a:chOff x="11041000" y="5364102"/>
            <a:chExt cx="1311863" cy="1311863"/>
          </a:xfrm>
        </p:grpSpPr>
        <p:sp>
          <p:nvSpPr>
            <p:cNvPr id="142" name="Oval 141">
              <a:extLst>
                <a:ext uri="{FF2B5EF4-FFF2-40B4-BE49-F238E27FC236}">
                  <a16:creationId xmlns:a16="http://schemas.microsoft.com/office/drawing/2014/main" id="{BB9448EB-6C37-37C3-518D-0DEB14886834}"/>
                </a:ext>
              </a:extLst>
            </p:cNvPr>
            <p:cNvSpPr/>
            <p:nvPr/>
          </p:nvSpPr>
          <p:spPr>
            <a:xfrm>
              <a:off x="11041000" y="5364102"/>
              <a:ext cx="1311863" cy="1311863"/>
            </a:xfrm>
            <a:prstGeom prst="ellipse">
              <a:avLst/>
            </a:prstGeom>
            <a:solidFill>
              <a:schemeClr val="accent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3" name="Graphic 142">
              <a:extLst>
                <a:ext uri="{FF2B5EF4-FFF2-40B4-BE49-F238E27FC236}">
                  <a16:creationId xmlns:a16="http://schemas.microsoft.com/office/drawing/2014/main" id="{3DCD7423-7928-047B-50CB-0AB3CE22A14F}"/>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1245078" y="5536819"/>
              <a:ext cx="985686" cy="985686"/>
            </a:xfrm>
            <a:prstGeom prst="rect">
              <a:avLst/>
            </a:prstGeom>
          </p:spPr>
        </p:pic>
      </p:grpSp>
      <p:grpSp>
        <p:nvGrpSpPr>
          <p:cNvPr id="144" name="Group 143">
            <a:extLst>
              <a:ext uri="{FF2B5EF4-FFF2-40B4-BE49-F238E27FC236}">
                <a16:creationId xmlns:a16="http://schemas.microsoft.com/office/drawing/2014/main" id="{E69465D9-A5AF-8572-77AA-16BCE8FD9820}"/>
              </a:ext>
            </a:extLst>
          </p:cNvPr>
          <p:cNvGrpSpPr/>
          <p:nvPr/>
        </p:nvGrpSpPr>
        <p:grpSpPr>
          <a:xfrm>
            <a:off x="583518" y="7521981"/>
            <a:ext cx="512323" cy="512321"/>
            <a:chOff x="10740555" y="5244688"/>
            <a:chExt cx="1628780" cy="1628777"/>
          </a:xfrm>
        </p:grpSpPr>
        <p:sp>
          <p:nvSpPr>
            <p:cNvPr id="145" name="Oval 144">
              <a:extLst>
                <a:ext uri="{FF2B5EF4-FFF2-40B4-BE49-F238E27FC236}">
                  <a16:creationId xmlns:a16="http://schemas.microsoft.com/office/drawing/2014/main" id="{BE19F234-E418-6844-3D3B-1102796AEA60}"/>
                </a:ext>
              </a:extLst>
            </p:cNvPr>
            <p:cNvSpPr/>
            <p:nvPr/>
          </p:nvSpPr>
          <p:spPr>
            <a:xfrm>
              <a:off x="10740555" y="5244688"/>
              <a:ext cx="1628780" cy="1628777"/>
            </a:xfrm>
            <a:prstGeom prst="ellipse">
              <a:avLst/>
            </a:prstGeom>
            <a:solidFill>
              <a:schemeClr val="tx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6" name="Group 112">
              <a:extLst>
                <a:ext uri="{FF2B5EF4-FFF2-40B4-BE49-F238E27FC236}">
                  <a16:creationId xmlns:a16="http://schemas.microsoft.com/office/drawing/2014/main" id="{E6325219-E9F9-24D8-F4C8-BCA843AFF8CC}"/>
                </a:ext>
              </a:extLst>
            </p:cNvPr>
            <p:cNvGrpSpPr>
              <a:grpSpLocks noChangeAspect="1"/>
            </p:cNvGrpSpPr>
            <p:nvPr/>
          </p:nvGrpSpPr>
          <p:grpSpPr bwMode="auto">
            <a:xfrm>
              <a:off x="11129376" y="5587470"/>
              <a:ext cx="867599" cy="867601"/>
              <a:chOff x="6473" y="3315"/>
              <a:chExt cx="736" cy="736"/>
            </a:xfrm>
            <a:solidFill>
              <a:schemeClr val="bg1"/>
            </a:solidFill>
          </p:grpSpPr>
          <p:sp>
            <p:nvSpPr>
              <p:cNvPr id="147" name="Freeform 113">
                <a:extLst>
                  <a:ext uri="{FF2B5EF4-FFF2-40B4-BE49-F238E27FC236}">
                    <a16:creationId xmlns:a16="http://schemas.microsoft.com/office/drawing/2014/main" id="{23911DEA-39A9-B813-5183-F26408E496D0}"/>
                  </a:ext>
                </a:extLst>
              </p:cNvPr>
              <p:cNvSpPr>
                <a:spLocks noEditPoints="1"/>
              </p:cNvSpPr>
              <p:nvPr/>
            </p:nvSpPr>
            <p:spPr bwMode="auto">
              <a:xfrm>
                <a:off x="6608" y="3412"/>
                <a:ext cx="310" cy="232"/>
              </a:xfrm>
              <a:custGeom>
                <a:avLst/>
                <a:gdLst>
                  <a:gd name="T0" fmla="*/ 68 w 83"/>
                  <a:gd name="T1" fmla="*/ 0 h 62"/>
                  <a:gd name="T2" fmla="*/ 16 w 83"/>
                  <a:gd name="T3" fmla="*/ 0 h 62"/>
                  <a:gd name="T4" fmla="*/ 0 w 83"/>
                  <a:gd name="T5" fmla="*/ 15 h 62"/>
                  <a:gd name="T6" fmla="*/ 0 w 83"/>
                  <a:gd name="T7" fmla="*/ 47 h 62"/>
                  <a:gd name="T8" fmla="*/ 16 w 83"/>
                  <a:gd name="T9" fmla="*/ 62 h 62"/>
                  <a:gd name="T10" fmla="*/ 68 w 83"/>
                  <a:gd name="T11" fmla="*/ 62 h 62"/>
                  <a:gd name="T12" fmla="*/ 83 w 83"/>
                  <a:gd name="T13" fmla="*/ 47 h 62"/>
                  <a:gd name="T14" fmla="*/ 83 w 83"/>
                  <a:gd name="T15" fmla="*/ 15 h 62"/>
                  <a:gd name="T16" fmla="*/ 68 w 83"/>
                  <a:gd name="T17" fmla="*/ 0 h 62"/>
                  <a:gd name="T18" fmla="*/ 73 w 83"/>
                  <a:gd name="T19" fmla="*/ 47 h 62"/>
                  <a:gd name="T20" fmla="*/ 68 w 83"/>
                  <a:gd name="T21" fmla="*/ 52 h 62"/>
                  <a:gd name="T22" fmla="*/ 16 w 83"/>
                  <a:gd name="T23" fmla="*/ 52 h 62"/>
                  <a:gd name="T24" fmla="*/ 11 w 83"/>
                  <a:gd name="T25" fmla="*/ 47 h 62"/>
                  <a:gd name="T26" fmla="*/ 11 w 83"/>
                  <a:gd name="T27" fmla="*/ 15 h 62"/>
                  <a:gd name="T28" fmla="*/ 16 w 83"/>
                  <a:gd name="T29" fmla="*/ 10 h 62"/>
                  <a:gd name="T30" fmla="*/ 68 w 83"/>
                  <a:gd name="T31" fmla="*/ 10 h 62"/>
                  <a:gd name="T32" fmla="*/ 73 w 83"/>
                  <a:gd name="T33" fmla="*/ 15 h 62"/>
                  <a:gd name="T34" fmla="*/ 73 w 83"/>
                  <a:gd name="T35" fmla="*/ 47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3" h="62">
                    <a:moveTo>
                      <a:pt x="68" y="0"/>
                    </a:moveTo>
                    <a:cubicBezTo>
                      <a:pt x="16" y="0"/>
                      <a:pt x="16" y="0"/>
                      <a:pt x="16" y="0"/>
                    </a:cubicBezTo>
                    <a:cubicBezTo>
                      <a:pt x="7" y="0"/>
                      <a:pt x="0" y="7"/>
                      <a:pt x="0" y="15"/>
                    </a:cubicBezTo>
                    <a:cubicBezTo>
                      <a:pt x="0" y="47"/>
                      <a:pt x="0" y="47"/>
                      <a:pt x="0" y="47"/>
                    </a:cubicBezTo>
                    <a:cubicBezTo>
                      <a:pt x="0" y="55"/>
                      <a:pt x="7" y="62"/>
                      <a:pt x="16" y="62"/>
                    </a:cubicBezTo>
                    <a:cubicBezTo>
                      <a:pt x="68" y="62"/>
                      <a:pt x="68" y="62"/>
                      <a:pt x="68" y="62"/>
                    </a:cubicBezTo>
                    <a:cubicBezTo>
                      <a:pt x="76" y="62"/>
                      <a:pt x="83" y="55"/>
                      <a:pt x="83" y="47"/>
                    </a:cubicBezTo>
                    <a:cubicBezTo>
                      <a:pt x="83" y="15"/>
                      <a:pt x="83" y="15"/>
                      <a:pt x="83" y="15"/>
                    </a:cubicBezTo>
                    <a:cubicBezTo>
                      <a:pt x="83" y="7"/>
                      <a:pt x="76" y="0"/>
                      <a:pt x="68" y="0"/>
                    </a:cubicBezTo>
                    <a:close/>
                    <a:moveTo>
                      <a:pt x="73" y="47"/>
                    </a:moveTo>
                    <a:cubicBezTo>
                      <a:pt x="73" y="49"/>
                      <a:pt x="71" y="52"/>
                      <a:pt x="68" y="52"/>
                    </a:cubicBezTo>
                    <a:cubicBezTo>
                      <a:pt x="16" y="52"/>
                      <a:pt x="16" y="52"/>
                      <a:pt x="16" y="52"/>
                    </a:cubicBezTo>
                    <a:cubicBezTo>
                      <a:pt x="13" y="52"/>
                      <a:pt x="11" y="49"/>
                      <a:pt x="11" y="47"/>
                    </a:cubicBezTo>
                    <a:cubicBezTo>
                      <a:pt x="11" y="15"/>
                      <a:pt x="11" y="15"/>
                      <a:pt x="11" y="15"/>
                    </a:cubicBezTo>
                    <a:cubicBezTo>
                      <a:pt x="11" y="13"/>
                      <a:pt x="13" y="10"/>
                      <a:pt x="16" y="10"/>
                    </a:cubicBezTo>
                    <a:cubicBezTo>
                      <a:pt x="68" y="10"/>
                      <a:pt x="68" y="10"/>
                      <a:pt x="68" y="10"/>
                    </a:cubicBezTo>
                    <a:cubicBezTo>
                      <a:pt x="71" y="10"/>
                      <a:pt x="73" y="13"/>
                      <a:pt x="73" y="15"/>
                    </a:cubicBezTo>
                    <a:lnTo>
                      <a:pt x="73" y="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114">
                <a:extLst>
                  <a:ext uri="{FF2B5EF4-FFF2-40B4-BE49-F238E27FC236}">
                    <a16:creationId xmlns:a16="http://schemas.microsoft.com/office/drawing/2014/main" id="{7A53858E-D8FA-7E7A-1563-0CE790A96F36}"/>
                  </a:ext>
                </a:extLst>
              </p:cNvPr>
              <p:cNvSpPr>
                <a:spLocks noEditPoints="1"/>
              </p:cNvSpPr>
              <p:nvPr/>
            </p:nvSpPr>
            <p:spPr bwMode="auto">
              <a:xfrm>
                <a:off x="6473" y="3315"/>
                <a:ext cx="736" cy="736"/>
              </a:xfrm>
              <a:custGeom>
                <a:avLst/>
                <a:gdLst>
                  <a:gd name="T0" fmla="*/ 165 w 197"/>
                  <a:gd name="T1" fmla="*/ 28 h 197"/>
                  <a:gd name="T2" fmla="*/ 157 w 197"/>
                  <a:gd name="T3" fmla="*/ 34 h 197"/>
                  <a:gd name="T4" fmla="*/ 166 w 197"/>
                  <a:gd name="T5" fmla="*/ 47 h 197"/>
                  <a:gd name="T6" fmla="*/ 167 w 197"/>
                  <a:gd name="T7" fmla="*/ 76 h 197"/>
                  <a:gd name="T8" fmla="*/ 187 w 197"/>
                  <a:gd name="T9" fmla="*/ 150 h 197"/>
                  <a:gd name="T10" fmla="*/ 166 w 197"/>
                  <a:gd name="T11" fmla="*/ 150 h 197"/>
                  <a:gd name="T12" fmla="*/ 164 w 197"/>
                  <a:gd name="T13" fmla="*/ 95 h 197"/>
                  <a:gd name="T14" fmla="*/ 140 w 197"/>
                  <a:gd name="T15" fmla="*/ 71 h 197"/>
                  <a:gd name="T16" fmla="*/ 124 w 197"/>
                  <a:gd name="T17" fmla="*/ 0 h 197"/>
                  <a:gd name="T18" fmla="*/ 16 w 197"/>
                  <a:gd name="T19" fmla="*/ 16 h 197"/>
                  <a:gd name="T20" fmla="*/ 5 w 197"/>
                  <a:gd name="T21" fmla="*/ 187 h 197"/>
                  <a:gd name="T22" fmla="*/ 5 w 197"/>
                  <a:gd name="T23" fmla="*/ 197 h 197"/>
                  <a:gd name="T24" fmla="*/ 135 w 197"/>
                  <a:gd name="T25" fmla="*/ 197 h 197"/>
                  <a:gd name="T26" fmla="*/ 156 w 197"/>
                  <a:gd name="T27" fmla="*/ 192 h 197"/>
                  <a:gd name="T28" fmla="*/ 140 w 197"/>
                  <a:gd name="T29" fmla="*/ 187 h 197"/>
                  <a:gd name="T30" fmla="*/ 156 w 197"/>
                  <a:gd name="T31" fmla="*/ 101 h 197"/>
                  <a:gd name="T32" fmla="*/ 176 w 197"/>
                  <a:gd name="T33" fmla="*/ 171 h 197"/>
                  <a:gd name="T34" fmla="*/ 197 w 197"/>
                  <a:gd name="T35" fmla="*/ 93 h 197"/>
                  <a:gd name="T36" fmla="*/ 197 w 197"/>
                  <a:gd name="T37" fmla="*/ 67 h 197"/>
                  <a:gd name="T38" fmla="*/ 130 w 197"/>
                  <a:gd name="T39" fmla="*/ 187 h 197"/>
                  <a:gd name="T40" fmla="*/ 51 w 197"/>
                  <a:gd name="T41" fmla="*/ 170 h 197"/>
                  <a:gd name="T42" fmla="*/ 93 w 197"/>
                  <a:gd name="T43" fmla="*/ 156 h 197"/>
                  <a:gd name="T44" fmla="*/ 110 w 197"/>
                  <a:gd name="T45" fmla="*/ 117 h 197"/>
                  <a:gd name="T46" fmla="*/ 55 w 197"/>
                  <a:gd name="T47" fmla="*/ 130 h 197"/>
                  <a:gd name="T48" fmla="*/ 40 w 197"/>
                  <a:gd name="T49" fmla="*/ 186 h 197"/>
                  <a:gd name="T50" fmla="*/ 40 w 197"/>
                  <a:gd name="T51" fmla="*/ 187 h 197"/>
                  <a:gd name="T52" fmla="*/ 26 w 197"/>
                  <a:gd name="T53" fmla="*/ 187 h 197"/>
                  <a:gd name="T54" fmla="*/ 31 w 197"/>
                  <a:gd name="T55" fmla="*/ 10 h 197"/>
                  <a:gd name="T56" fmla="*/ 130 w 197"/>
                  <a:gd name="T57" fmla="*/ 16 h 197"/>
                  <a:gd name="T58" fmla="*/ 91 w 197"/>
                  <a:gd name="T59" fmla="*/ 131 h 197"/>
                  <a:gd name="T60" fmla="*/ 87 w 197"/>
                  <a:gd name="T61" fmla="*/ 129 h 197"/>
                  <a:gd name="T62" fmla="*/ 58 w 197"/>
                  <a:gd name="T63" fmla="*/ 147 h 197"/>
                  <a:gd name="T64" fmla="*/ 60 w 197"/>
                  <a:gd name="T65" fmla="*/ 134 h 197"/>
                  <a:gd name="T66" fmla="*/ 89 w 197"/>
                  <a:gd name="T67" fmla="*/ 152 h 197"/>
                  <a:gd name="T68" fmla="*/ 62 w 197"/>
                  <a:gd name="T69" fmla="*/ 151 h 197"/>
                  <a:gd name="T70" fmla="*/ 91 w 197"/>
                  <a:gd name="T71" fmla="*/ 131 h 197"/>
                  <a:gd name="T72" fmla="*/ 187 w 197"/>
                  <a:gd name="T73" fmla="*/ 81 h 197"/>
                  <a:gd name="T74" fmla="*/ 176 w 197"/>
                  <a:gd name="T75" fmla="*/ 57 h 197"/>
                  <a:gd name="T76" fmla="*/ 187 w 197"/>
                  <a:gd name="T77" fmla="*/ 81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97" h="197">
                    <a:moveTo>
                      <a:pt x="196" y="64"/>
                    </a:moveTo>
                    <a:cubicBezTo>
                      <a:pt x="165" y="28"/>
                      <a:pt x="165" y="28"/>
                      <a:pt x="165" y="28"/>
                    </a:cubicBezTo>
                    <a:cubicBezTo>
                      <a:pt x="163" y="26"/>
                      <a:pt x="160" y="25"/>
                      <a:pt x="157" y="27"/>
                    </a:cubicBezTo>
                    <a:cubicBezTo>
                      <a:pt x="155" y="29"/>
                      <a:pt x="155" y="32"/>
                      <a:pt x="157" y="34"/>
                    </a:cubicBezTo>
                    <a:cubicBezTo>
                      <a:pt x="166" y="45"/>
                      <a:pt x="166" y="45"/>
                      <a:pt x="166" y="45"/>
                    </a:cubicBezTo>
                    <a:cubicBezTo>
                      <a:pt x="166" y="46"/>
                      <a:pt x="166" y="46"/>
                      <a:pt x="166" y="47"/>
                    </a:cubicBezTo>
                    <a:cubicBezTo>
                      <a:pt x="166" y="73"/>
                      <a:pt x="166" y="73"/>
                      <a:pt x="166" y="73"/>
                    </a:cubicBezTo>
                    <a:cubicBezTo>
                      <a:pt x="166" y="74"/>
                      <a:pt x="166" y="75"/>
                      <a:pt x="167" y="76"/>
                    </a:cubicBezTo>
                    <a:cubicBezTo>
                      <a:pt x="187" y="95"/>
                      <a:pt x="187" y="95"/>
                      <a:pt x="187" y="95"/>
                    </a:cubicBezTo>
                    <a:cubicBezTo>
                      <a:pt x="187" y="150"/>
                      <a:pt x="187" y="150"/>
                      <a:pt x="187" y="150"/>
                    </a:cubicBezTo>
                    <a:cubicBezTo>
                      <a:pt x="187" y="156"/>
                      <a:pt x="182" y="161"/>
                      <a:pt x="176" y="161"/>
                    </a:cubicBezTo>
                    <a:cubicBezTo>
                      <a:pt x="171" y="161"/>
                      <a:pt x="166" y="156"/>
                      <a:pt x="166" y="150"/>
                    </a:cubicBezTo>
                    <a:cubicBezTo>
                      <a:pt x="166" y="98"/>
                      <a:pt x="166" y="98"/>
                      <a:pt x="166" y="98"/>
                    </a:cubicBezTo>
                    <a:cubicBezTo>
                      <a:pt x="166" y="97"/>
                      <a:pt x="165" y="96"/>
                      <a:pt x="164" y="95"/>
                    </a:cubicBezTo>
                    <a:cubicBezTo>
                      <a:pt x="141" y="71"/>
                      <a:pt x="141" y="71"/>
                      <a:pt x="141" y="71"/>
                    </a:cubicBezTo>
                    <a:cubicBezTo>
                      <a:pt x="141" y="71"/>
                      <a:pt x="140" y="71"/>
                      <a:pt x="140" y="71"/>
                    </a:cubicBezTo>
                    <a:cubicBezTo>
                      <a:pt x="140" y="16"/>
                      <a:pt x="140" y="16"/>
                      <a:pt x="140" y="16"/>
                    </a:cubicBezTo>
                    <a:cubicBezTo>
                      <a:pt x="140" y="7"/>
                      <a:pt x="133" y="0"/>
                      <a:pt x="124" y="0"/>
                    </a:cubicBezTo>
                    <a:cubicBezTo>
                      <a:pt x="31" y="0"/>
                      <a:pt x="31" y="0"/>
                      <a:pt x="31" y="0"/>
                    </a:cubicBezTo>
                    <a:cubicBezTo>
                      <a:pt x="23" y="0"/>
                      <a:pt x="16" y="7"/>
                      <a:pt x="16" y="16"/>
                    </a:cubicBezTo>
                    <a:cubicBezTo>
                      <a:pt x="16" y="187"/>
                      <a:pt x="16" y="187"/>
                      <a:pt x="16" y="187"/>
                    </a:cubicBezTo>
                    <a:cubicBezTo>
                      <a:pt x="5" y="187"/>
                      <a:pt x="5" y="187"/>
                      <a:pt x="5" y="187"/>
                    </a:cubicBezTo>
                    <a:cubicBezTo>
                      <a:pt x="2" y="187"/>
                      <a:pt x="0" y="189"/>
                      <a:pt x="0" y="192"/>
                    </a:cubicBezTo>
                    <a:cubicBezTo>
                      <a:pt x="0" y="195"/>
                      <a:pt x="2" y="197"/>
                      <a:pt x="5" y="197"/>
                    </a:cubicBezTo>
                    <a:cubicBezTo>
                      <a:pt x="21" y="197"/>
                      <a:pt x="21" y="197"/>
                      <a:pt x="21" y="197"/>
                    </a:cubicBezTo>
                    <a:cubicBezTo>
                      <a:pt x="135" y="197"/>
                      <a:pt x="135" y="197"/>
                      <a:pt x="135" y="197"/>
                    </a:cubicBezTo>
                    <a:cubicBezTo>
                      <a:pt x="150" y="197"/>
                      <a:pt x="150" y="197"/>
                      <a:pt x="150" y="197"/>
                    </a:cubicBezTo>
                    <a:cubicBezTo>
                      <a:pt x="153" y="197"/>
                      <a:pt x="156" y="195"/>
                      <a:pt x="156" y="192"/>
                    </a:cubicBezTo>
                    <a:cubicBezTo>
                      <a:pt x="156" y="189"/>
                      <a:pt x="153" y="187"/>
                      <a:pt x="150" y="187"/>
                    </a:cubicBezTo>
                    <a:cubicBezTo>
                      <a:pt x="140" y="187"/>
                      <a:pt x="140" y="187"/>
                      <a:pt x="140" y="187"/>
                    </a:cubicBezTo>
                    <a:cubicBezTo>
                      <a:pt x="140" y="85"/>
                      <a:pt x="140" y="85"/>
                      <a:pt x="140" y="85"/>
                    </a:cubicBezTo>
                    <a:cubicBezTo>
                      <a:pt x="156" y="101"/>
                      <a:pt x="156" y="101"/>
                      <a:pt x="156" y="101"/>
                    </a:cubicBezTo>
                    <a:cubicBezTo>
                      <a:pt x="156" y="150"/>
                      <a:pt x="156" y="150"/>
                      <a:pt x="156" y="150"/>
                    </a:cubicBezTo>
                    <a:cubicBezTo>
                      <a:pt x="156" y="162"/>
                      <a:pt x="165" y="171"/>
                      <a:pt x="176" y="171"/>
                    </a:cubicBezTo>
                    <a:cubicBezTo>
                      <a:pt x="188" y="171"/>
                      <a:pt x="197" y="162"/>
                      <a:pt x="197" y="150"/>
                    </a:cubicBezTo>
                    <a:cubicBezTo>
                      <a:pt x="197" y="93"/>
                      <a:pt x="197" y="93"/>
                      <a:pt x="197" y="93"/>
                    </a:cubicBezTo>
                    <a:cubicBezTo>
                      <a:pt x="197" y="93"/>
                      <a:pt x="197" y="93"/>
                      <a:pt x="197" y="93"/>
                    </a:cubicBezTo>
                    <a:cubicBezTo>
                      <a:pt x="197" y="67"/>
                      <a:pt x="197" y="67"/>
                      <a:pt x="197" y="67"/>
                    </a:cubicBezTo>
                    <a:cubicBezTo>
                      <a:pt x="197" y="66"/>
                      <a:pt x="197" y="65"/>
                      <a:pt x="196" y="64"/>
                    </a:cubicBezTo>
                    <a:close/>
                    <a:moveTo>
                      <a:pt x="130" y="187"/>
                    </a:moveTo>
                    <a:cubicBezTo>
                      <a:pt x="49" y="187"/>
                      <a:pt x="49" y="187"/>
                      <a:pt x="49" y="187"/>
                    </a:cubicBezTo>
                    <a:cubicBezTo>
                      <a:pt x="49" y="181"/>
                      <a:pt x="50" y="176"/>
                      <a:pt x="51" y="170"/>
                    </a:cubicBezTo>
                    <a:cubicBezTo>
                      <a:pt x="52" y="170"/>
                      <a:pt x="52" y="170"/>
                      <a:pt x="52" y="170"/>
                    </a:cubicBezTo>
                    <a:cubicBezTo>
                      <a:pt x="60" y="170"/>
                      <a:pt x="79" y="169"/>
                      <a:pt x="93" y="156"/>
                    </a:cubicBezTo>
                    <a:cubicBezTo>
                      <a:pt x="103" y="148"/>
                      <a:pt x="109" y="135"/>
                      <a:pt x="110" y="120"/>
                    </a:cubicBezTo>
                    <a:cubicBezTo>
                      <a:pt x="110" y="117"/>
                      <a:pt x="110" y="117"/>
                      <a:pt x="110" y="117"/>
                    </a:cubicBezTo>
                    <a:cubicBezTo>
                      <a:pt x="107" y="117"/>
                      <a:pt x="107" y="117"/>
                      <a:pt x="107" y="117"/>
                    </a:cubicBezTo>
                    <a:cubicBezTo>
                      <a:pt x="83" y="114"/>
                      <a:pt x="65" y="119"/>
                      <a:pt x="55" y="130"/>
                    </a:cubicBezTo>
                    <a:cubicBezTo>
                      <a:pt x="43" y="143"/>
                      <a:pt x="45" y="161"/>
                      <a:pt x="46" y="167"/>
                    </a:cubicBezTo>
                    <a:cubicBezTo>
                      <a:pt x="40" y="186"/>
                      <a:pt x="40" y="186"/>
                      <a:pt x="40" y="186"/>
                    </a:cubicBezTo>
                    <a:cubicBezTo>
                      <a:pt x="40" y="186"/>
                      <a:pt x="40" y="186"/>
                      <a:pt x="40" y="186"/>
                    </a:cubicBezTo>
                    <a:cubicBezTo>
                      <a:pt x="40" y="187"/>
                      <a:pt x="40" y="187"/>
                      <a:pt x="40" y="187"/>
                    </a:cubicBezTo>
                    <a:cubicBezTo>
                      <a:pt x="40" y="187"/>
                      <a:pt x="40" y="187"/>
                      <a:pt x="40" y="187"/>
                    </a:cubicBezTo>
                    <a:cubicBezTo>
                      <a:pt x="26" y="187"/>
                      <a:pt x="26" y="187"/>
                      <a:pt x="26" y="187"/>
                    </a:cubicBezTo>
                    <a:cubicBezTo>
                      <a:pt x="26" y="16"/>
                      <a:pt x="26" y="16"/>
                      <a:pt x="26" y="16"/>
                    </a:cubicBezTo>
                    <a:cubicBezTo>
                      <a:pt x="26" y="13"/>
                      <a:pt x="28" y="10"/>
                      <a:pt x="31" y="10"/>
                    </a:cubicBezTo>
                    <a:cubicBezTo>
                      <a:pt x="124" y="10"/>
                      <a:pt x="124" y="10"/>
                      <a:pt x="124" y="10"/>
                    </a:cubicBezTo>
                    <a:cubicBezTo>
                      <a:pt x="127" y="10"/>
                      <a:pt x="130" y="13"/>
                      <a:pt x="130" y="16"/>
                    </a:cubicBezTo>
                    <a:lnTo>
                      <a:pt x="130" y="187"/>
                    </a:lnTo>
                    <a:close/>
                    <a:moveTo>
                      <a:pt x="91" y="131"/>
                    </a:moveTo>
                    <a:cubicBezTo>
                      <a:pt x="91" y="130"/>
                      <a:pt x="89" y="129"/>
                      <a:pt x="87" y="129"/>
                    </a:cubicBezTo>
                    <a:cubicBezTo>
                      <a:pt x="87" y="129"/>
                      <a:pt x="87" y="129"/>
                      <a:pt x="87" y="129"/>
                    </a:cubicBezTo>
                    <a:cubicBezTo>
                      <a:pt x="87" y="129"/>
                      <a:pt x="87" y="129"/>
                      <a:pt x="87" y="129"/>
                    </a:cubicBezTo>
                    <a:cubicBezTo>
                      <a:pt x="75" y="133"/>
                      <a:pt x="66" y="138"/>
                      <a:pt x="58" y="147"/>
                    </a:cubicBezTo>
                    <a:cubicBezTo>
                      <a:pt x="55" y="149"/>
                      <a:pt x="53" y="152"/>
                      <a:pt x="51" y="155"/>
                    </a:cubicBezTo>
                    <a:cubicBezTo>
                      <a:pt x="52" y="149"/>
                      <a:pt x="54" y="141"/>
                      <a:pt x="60" y="134"/>
                    </a:cubicBezTo>
                    <a:cubicBezTo>
                      <a:pt x="68" y="125"/>
                      <a:pt x="82" y="121"/>
                      <a:pt x="103" y="123"/>
                    </a:cubicBezTo>
                    <a:cubicBezTo>
                      <a:pt x="102" y="135"/>
                      <a:pt x="97" y="145"/>
                      <a:pt x="89" y="152"/>
                    </a:cubicBezTo>
                    <a:cubicBezTo>
                      <a:pt x="78" y="161"/>
                      <a:pt x="63" y="163"/>
                      <a:pt x="54" y="163"/>
                    </a:cubicBezTo>
                    <a:cubicBezTo>
                      <a:pt x="56" y="158"/>
                      <a:pt x="59" y="154"/>
                      <a:pt x="62" y="151"/>
                    </a:cubicBezTo>
                    <a:cubicBezTo>
                      <a:pt x="69" y="144"/>
                      <a:pt x="78" y="138"/>
                      <a:pt x="89" y="135"/>
                    </a:cubicBezTo>
                    <a:cubicBezTo>
                      <a:pt x="90" y="135"/>
                      <a:pt x="91" y="133"/>
                      <a:pt x="91" y="131"/>
                    </a:cubicBezTo>
                    <a:cubicBezTo>
                      <a:pt x="91" y="131"/>
                      <a:pt x="91" y="131"/>
                      <a:pt x="91" y="131"/>
                    </a:cubicBezTo>
                    <a:close/>
                    <a:moveTo>
                      <a:pt x="187" y="81"/>
                    </a:moveTo>
                    <a:cubicBezTo>
                      <a:pt x="176" y="70"/>
                      <a:pt x="176" y="70"/>
                      <a:pt x="176" y="70"/>
                    </a:cubicBezTo>
                    <a:cubicBezTo>
                      <a:pt x="176" y="57"/>
                      <a:pt x="176" y="57"/>
                      <a:pt x="176" y="57"/>
                    </a:cubicBezTo>
                    <a:cubicBezTo>
                      <a:pt x="187" y="69"/>
                      <a:pt x="187" y="69"/>
                      <a:pt x="187" y="69"/>
                    </a:cubicBezTo>
                    <a:lnTo>
                      <a:pt x="187" y="8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158" name="TextBox 157">
            <a:extLst>
              <a:ext uri="{FF2B5EF4-FFF2-40B4-BE49-F238E27FC236}">
                <a16:creationId xmlns:a16="http://schemas.microsoft.com/office/drawing/2014/main" id="{CE85B3FC-08EA-C5A2-FF4C-44C5DF289569}"/>
              </a:ext>
            </a:extLst>
          </p:cNvPr>
          <p:cNvSpPr txBox="1"/>
          <p:nvPr/>
        </p:nvSpPr>
        <p:spPr>
          <a:xfrm>
            <a:off x="1123767" y="7509109"/>
            <a:ext cx="1971303" cy="512320"/>
          </a:xfrm>
          <a:prstGeom prst="rect">
            <a:avLst/>
          </a:prstGeom>
          <a:noFill/>
        </p:spPr>
        <p:txBody>
          <a:bodyPr wrap="square" rtlCol="0">
            <a:spAutoFit/>
          </a:bodyPr>
          <a:lstStyle/>
          <a:p>
            <a:pPr marL="0" marR="0" lvl="0" indent="0" defTabSz="1018824" rtl="0" eaLnBrk="1" fontAlgn="auto" latinLnBrk="0" hangingPunct="1">
              <a:lnSpc>
                <a:spcPts val="1600"/>
              </a:lnSpc>
              <a:spcBef>
                <a:spcPts val="0"/>
              </a:spcBef>
              <a:spcAft>
                <a:spcPts val="0"/>
              </a:spcAft>
              <a:buClrTx/>
              <a:buSzTx/>
              <a:buFontTx/>
              <a:buNone/>
              <a:tabLst/>
              <a:defRPr/>
            </a:pPr>
            <a:r>
              <a:rPr kumimoji="0" lang="en-US" sz="1400" b="1"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High</a:t>
            </a:r>
          </a:p>
          <a:p>
            <a:pPr marL="0" marR="0" lvl="0" indent="0" defTabSz="1018824" rtl="0" eaLnBrk="1" fontAlgn="auto" latinLnBrk="0" hangingPunct="1">
              <a:lnSpc>
                <a:spcPts val="1600"/>
              </a:lnSpc>
              <a:spcBef>
                <a:spcPts val="0"/>
              </a:spcBef>
              <a:spcAft>
                <a:spcPts val="0"/>
              </a:spcAft>
              <a:buClrTx/>
              <a:buSzTx/>
              <a:buFontTx/>
              <a:buNone/>
              <a:tabLst/>
              <a:defRPr/>
            </a:pPr>
            <a:r>
              <a:rPr kumimoji="0" lang="en-US" sz="1800" b="1"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Fuel Efficiency</a:t>
            </a:r>
          </a:p>
        </p:txBody>
      </p:sp>
      <p:sp>
        <p:nvSpPr>
          <p:cNvPr id="160" name="TextBox 159">
            <a:extLst>
              <a:ext uri="{FF2B5EF4-FFF2-40B4-BE49-F238E27FC236}">
                <a16:creationId xmlns:a16="http://schemas.microsoft.com/office/drawing/2014/main" id="{FE495233-A42C-AC3D-E2C1-DEE96D2653B5}"/>
              </a:ext>
            </a:extLst>
          </p:cNvPr>
          <p:cNvSpPr txBox="1"/>
          <p:nvPr/>
        </p:nvSpPr>
        <p:spPr>
          <a:xfrm>
            <a:off x="3735459" y="7519555"/>
            <a:ext cx="1971303" cy="512320"/>
          </a:xfrm>
          <a:prstGeom prst="rect">
            <a:avLst/>
          </a:prstGeom>
          <a:noFill/>
        </p:spPr>
        <p:txBody>
          <a:bodyPr wrap="square" rtlCol="0">
            <a:spAutoFit/>
          </a:bodyPr>
          <a:lstStyle/>
          <a:p>
            <a:pPr marL="0" marR="0" lvl="0" indent="0" defTabSz="1018824" rtl="0" eaLnBrk="1" fontAlgn="auto" latinLnBrk="0" hangingPunct="1">
              <a:lnSpc>
                <a:spcPts val="1600"/>
              </a:lnSpc>
              <a:spcBef>
                <a:spcPts val="0"/>
              </a:spcBef>
              <a:spcAft>
                <a:spcPts val="0"/>
              </a:spcAft>
              <a:buClrTx/>
              <a:buSzTx/>
              <a:buFontTx/>
              <a:buNone/>
              <a:tabLst/>
              <a:defRPr/>
            </a:pPr>
            <a:r>
              <a:rPr lang="en-US" sz="1400" b="1" dirty="0">
                <a:solidFill>
                  <a:schemeClr val="accent1"/>
                </a:solidFill>
                <a:latin typeface="Calibri" panose="020F0502020204030204" pitchFamily="34" charset="0"/>
                <a:cs typeface="Calibri" panose="020F0502020204030204" pitchFamily="34" charset="0"/>
              </a:rPr>
              <a:t>Small</a:t>
            </a:r>
            <a:br>
              <a:rPr lang="en-US" sz="1400" b="1" dirty="0">
                <a:solidFill>
                  <a:schemeClr val="accent1"/>
                </a:solidFill>
                <a:latin typeface="Calibri" panose="020F0502020204030204" pitchFamily="34" charset="0"/>
                <a:cs typeface="Calibri" panose="020F0502020204030204" pitchFamily="34" charset="0"/>
              </a:rPr>
            </a:br>
            <a:r>
              <a:rPr kumimoji="0" lang="en-US" sz="1800" b="1" i="0" u="none" strike="noStrike" kern="1200" cap="none" spc="0" normalizeH="0" baseline="0" noProof="0" dirty="0">
                <a:ln>
                  <a:noFill/>
                </a:ln>
                <a:solidFill>
                  <a:schemeClr val="accent1"/>
                </a:solidFill>
                <a:effectLst/>
                <a:uLnTx/>
                <a:uFillTx/>
                <a:latin typeface="Calibri" panose="020F0502020204030204" pitchFamily="34" charset="0"/>
                <a:ea typeface="+mn-ea"/>
                <a:cs typeface="Calibri" panose="020F0502020204030204" pitchFamily="34" charset="0"/>
              </a:rPr>
              <a:t>Carbon Footprint</a:t>
            </a:r>
          </a:p>
        </p:txBody>
      </p:sp>
      <p:sp>
        <p:nvSpPr>
          <p:cNvPr id="162" name="Text Placeholder 67">
            <a:extLst>
              <a:ext uri="{FF2B5EF4-FFF2-40B4-BE49-F238E27FC236}">
                <a16:creationId xmlns:a16="http://schemas.microsoft.com/office/drawing/2014/main" id="{C26F58C6-F76F-A64C-B832-16A87DC50065}"/>
              </a:ext>
            </a:extLst>
          </p:cNvPr>
          <p:cNvSpPr txBox="1">
            <a:spLocks/>
          </p:cNvSpPr>
          <p:nvPr/>
        </p:nvSpPr>
        <p:spPr>
          <a:xfrm>
            <a:off x="5599938" y="7510333"/>
            <a:ext cx="1003299" cy="329423"/>
          </a:xfrm>
          <a:prstGeom prst="rect">
            <a:avLst/>
          </a:prstGeom>
        </p:spPr>
        <p:txBody>
          <a:bodyPr vert="horz" lIns="91440" tIns="45720" rIns="91440" bIns="45720" rtlCol="0" anchor="t">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defTabSz="1381606" rtl="0" eaLnBrk="1" fontAlgn="auto" latinLnBrk="0" hangingPunct="1">
              <a:lnSpc>
                <a:spcPts val="1200"/>
              </a:lnSpc>
              <a:spcBef>
                <a:spcPts val="0"/>
              </a:spcBef>
              <a:spcAft>
                <a:spcPts val="0"/>
              </a:spcAft>
              <a:buClr>
                <a:srgbClr val="F9423A"/>
              </a:buClr>
              <a:buSzTx/>
              <a:buFontTx/>
              <a:buNone/>
              <a:tabLst>
                <a:tab pos="457200" algn="l"/>
                <a:tab pos="630936" algn="l"/>
              </a:tabLst>
              <a:defRPr/>
            </a:pPr>
            <a:r>
              <a:rPr kumimoji="0" lang="en-US" sz="12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move 1 ton of cargo</a:t>
            </a:r>
            <a:endParaRPr kumimoji="0" lang="en-CA" sz="12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p:txBody>
      </p:sp>
      <p:sp>
        <p:nvSpPr>
          <p:cNvPr id="165" name="Text Placeholder 4">
            <a:extLst>
              <a:ext uri="{FF2B5EF4-FFF2-40B4-BE49-F238E27FC236}">
                <a16:creationId xmlns:a16="http://schemas.microsoft.com/office/drawing/2014/main" id="{034FD7A7-0DE4-0D40-F21F-34C66D5CD3A2}"/>
              </a:ext>
            </a:extLst>
          </p:cNvPr>
          <p:cNvSpPr txBox="1">
            <a:spLocks/>
          </p:cNvSpPr>
          <p:nvPr/>
        </p:nvSpPr>
        <p:spPr>
          <a:xfrm>
            <a:off x="5578910" y="7796189"/>
            <a:ext cx="884452" cy="469347"/>
          </a:xfrm>
          <a:prstGeom prst="rect">
            <a:avLst/>
          </a:prstGeom>
        </p:spPr>
        <p:txBody>
          <a:bodyPr vert="horz" lIns="91440" tIns="45720" rIns="91440" bIns="45720" rtlCol="0" anchor="t">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gn="ctr">
              <a:spcAft>
                <a:spcPts val="0"/>
              </a:spcAft>
            </a:pPr>
            <a:r>
              <a:rPr lang="en-CA" sz="1800" dirty="0">
                <a:solidFill>
                  <a:schemeClr val="tx2"/>
                </a:solidFill>
                <a:latin typeface="Calibri" panose="020F0502020204030204" pitchFamily="34" charset="0"/>
                <a:cs typeface="Calibri" panose="020F0502020204030204" pitchFamily="34" charset="0"/>
              </a:rPr>
              <a:t>358 km</a:t>
            </a:r>
          </a:p>
        </p:txBody>
      </p:sp>
      <p:grpSp>
        <p:nvGrpSpPr>
          <p:cNvPr id="5" name="Group 4">
            <a:extLst>
              <a:ext uri="{FF2B5EF4-FFF2-40B4-BE49-F238E27FC236}">
                <a16:creationId xmlns:a16="http://schemas.microsoft.com/office/drawing/2014/main" id="{E842425C-AFEA-E97B-D57E-B63D5D6FBCA0}"/>
              </a:ext>
            </a:extLst>
          </p:cNvPr>
          <p:cNvGrpSpPr/>
          <p:nvPr/>
        </p:nvGrpSpPr>
        <p:grpSpPr>
          <a:xfrm>
            <a:off x="6575178" y="7502716"/>
            <a:ext cx="1123081" cy="660576"/>
            <a:chOff x="1467967" y="8489531"/>
            <a:chExt cx="1123081" cy="660576"/>
          </a:xfrm>
        </p:grpSpPr>
        <p:sp>
          <p:nvSpPr>
            <p:cNvPr id="167" name="Text Placeholder 67">
              <a:extLst>
                <a:ext uri="{FF2B5EF4-FFF2-40B4-BE49-F238E27FC236}">
                  <a16:creationId xmlns:a16="http://schemas.microsoft.com/office/drawing/2014/main" id="{59B07554-4225-1941-0471-8BFAD6663364}"/>
                </a:ext>
              </a:extLst>
            </p:cNvPr>
            <p:cNvSpPr txBox="1">
              <a:spLocks/>
            </p:cNvSpPr>
            <p:nvPr/>
          </p:nvSpPr>
          <p:spPr>
            <a:xfrm>
              <a:off x="1473968" y="8489531"/>
              <a:ext cx="776152" cy="242517"/>
            </a:xfrm>
            <a:prstGeom prst="rect">
              <a:avLst/>
            </a:prstGeom>
          </p:spPr>
          <p:txBody>
            <a:bodyPr vert="horz" lIns="91440" tIns="45720" rIns="91440" bIns="45720" rtlCol="0" anchor="t">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defTabSz="1381606" rtl="0" eaLnBrk="1" fontAlgn="auto" latinLnBrk="0" hangingPunct="1">
                <a:lnSpc>
                  <a:spcPts val="1200"/>
                </a:lnSpc>
                <a:spcBef>
                  <a:spcPts val="0"/>
                </a:spcBef>
                <a:spcAft>
                  <a:spcPts val="0"/>
                </a:spcAft>
                <a:buClr>
                  <a:srgbClr val="F9423A"/>
                </a:buClr>
                <a:buSzTx/>
                <a:buFontTx/>
                <a:buNone/>
                <a:tabLst>
                  <a:tab pos="457200" algn="l"/>
                  <a:tab pos="630936" algn="l"/>
                </a:tabLst>
                <a:defRPr/>
              </a:pPr>
              <a:r>
                <a:rPr kumimoji="0" lang="en-US" sz="12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with</a:t>
              </a:r>
              <a:endParaRPr kumimoji="0" lang="en-CA" sz="12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p:txBody>
        </p:sp>
        <p:sp>
          <p:nvSpPr>
            <p:cNvPr id="168" name="Text Placeholder 4">
              <a:extLst>
                <a:ext uri="{FF2B5EF4-FFF2-40B4-BE49-F238E27FC236}">
                  <a16:creationId xmlns:a16="http://schemas.microsoft.com/office/drawing/2014/main" id="{F5C7C690-7EE2-1731-DC9D-1E3AEDE4D964}"/>
                </a:ext>
              </a:extLst>
            </p:cNvPr>
            <p:cNvSpPr txBox="1">
              <a:spLocks/>
            </p:cNvSpPr>
            <p:nvPr/>
          </p:nvSpPr>
          <p:spPr>
            <a:xfrm>
              <a:off x="1473147" y="8613090"/>
              <a:ext cx="1117901" cy="469347"/>
            </a:xfrm>
            <a:prstGeom prst="rect">
              <a:avLst/>
            </a:prstGeom>
          </p:spPr>
          <p:txBody>
            <a:bodyPr vert="horz" lIns="91440" tIns="45720" rIns="91440" bIns="45720" rtlCol="0" anchor="t">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spcAft>
                  <a:spcPts val="0"/>
                </a:spcAft>
              </a:pPr>
              <a:r>
                <a:rPr lang="en-CA" sz="1800" dirty="0">
                  <a:solidFill>
                    <a:schemeClr val="tx2"/>
                  </a:solidFill>
                  <a:latin typeface="Calibri" panose="020F0502020204030204" pitchFamily="34" charset="0"/>
                  <a:cs typeface="Calibri" panose="020F0502020204030204" pitchFamily="34" charset="0"/>
                </a:rPr>
                <a:t>1 litre</a:t>
              </a:r>
            </a:p>
          </p:txBody>
        </p:sp>
        <p:sp>
          <p:nvSpPr>
            <p:cNvPr id="169" name="Text Placeholder 67">
              <a:extLst>
                <a:ext uri="{FF2B5EF4-FFF2-40B4-BE49-F238E27FC236}">
                  <a16:creationId xmlns:a16="http://schemas.microsoft.com/office/drawing/2014/main" id="{19AC7256-BAF9-B9C1-B0EC-C8474619B1FE}"/>
                </a:ext>
              </a:extLst>
            </p:cNvPr>
            <p:cNvSpPr txBox="1">
              <a:spLocks/>
            </p:cNvSpPr>
            <p:nvPr/>
          </p:nvSpPr>
          <p:spPr>
            <a:xfrm>
              <a:off x="1467967" y="8929084"/>
              <a:ext cx="674438" cy="221023"/>
            </a:xfrm>
            <a:prstGeom prst="rect">
              <a:avLst/>
            </a:prstGeom>
          </p:spPr>
          <p:txBody>
            <a:bodyPr vert="horz" lIns="91440" tIns="45720" rIns="91440" bIns="45720" rtlCol="0" anchor="t">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marR="0" lvl="0" indent="0" defTabSz="1381606" rtl="0" eaLnBrk="1" fontAlgn="auto" latinLnBrk="0" hangingPunct="1">
                <a:lnSpc>
                  <a:spcPts val="1200"/>
                </a:lnSpc>
                <a:spcBef>
                  <a:spcPts val="0"/>
                </a:spcBef>
                <a:spcAft>
                  <a:spcPts val="0"/>
                </a:spcAft>
                <a:buClr>
                  <a:srgbClr val="F9423A"/>
                </a:buClr>
                <a:buSzTx/>
                <a:buFontTx/>
                <a:buNone/>
                <a:tabLst>
                  <a:tab pos="457200" algn="l"/>
                  <a:tab pos="630936" algn="l"/>
                </a:tabLst>
                <a:defRPr/>
              </a:pPr>
              <a:r>
                <a:rPr lang="en-US" sz="1200" b="0" dirty="0">
                  <a:solidFill>
                    <a:schemeClr val="tx2"/>
                  </a:solidFill>
                </a:rPr>
                <a:t>o</a:t>
              </a:r>
              <a:r>
                <a:rPr kumimoji="0" lang="en-US" sz="12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f fuel</a:t>
              </a:r>
              <a:endParaRPr kumimoji="0" lang="en-CA" sz="12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p:txBody>
        </p:sp>
      </p:grpSp>
      <p:cxnSp>
        <p:nvCxnSpPr>
          <p:cNvPr id="9" name="Straight Connector 8">
            <a:extLst>
              <a:ext uri="{FF2B5EF4-FFF2-40B4-BE49-F238E27FC236}">
                <a16:creationId xmlns:a16="http://schemas.microsoft.com/office/drawing/2014/main" id="{EDA9713F-ADA9-6828-8B32-ABA2B36BEFCF}"/>
              </a:ext>
            </a:extLst>
          </p:cNvPr>
          <p:cNvCxnSpPr>
            <a:cxnSpLocks/>
          </p:cNvCxnSpPr>
          <p:nvPr/>
        </p:nvCxnSpPr>
        <p:spPr>
          <a:xfrm>
            <a:off x="6551526" y="7510334"/>
            <a:ext cx="0" cy="630723"/>
          </a:xfrm>
          <a:prstGeom prst="line">
            <a:avLst/>
          </a:prstGeom>
        </p:spPr>
        <p:style>
          <a:lnRef idx="1">
            <a:schemeClr val="accent5"/>
          </a:lnRef>
          <a:fillRef idx="0">
            <a:schemeClr val="accent5"/>
          </a:fillRef>
          <a:effectRef idx="0">
            <a:schemeClr val="accent5"/>
          </a:effectRef>
          <a:fontRef idx="minor">
            <a:schemeClr val="tx1"/>
          </a:fontRef>
        </p:style>
      </p:cxnSp>
      <p:sp>
        <p:nvSpPr>
          <p:cNvPr id="183" name="Text Placeholder 4">
            <a:extLst>
              <a:ext uri="{FF2B5EF4-FFF2-40B4-BE49-F238E27FC236}">
                <a16:creationId xmlns:a16="http://schemas.microsoft.com/office/drawing/2014/main" id="{7868CE25-E0E8-B567-E7B9-66D815262022}"/>
              </a:ext>
            </a:extLst>
          </p:cNvPr>
          <p:cNvSpPr txBox="1">
            <a:spLocks/>
          </p:cNvSpPr>
          <p:nvPr/>
        </p:nvSpPr>
        <p:spPr>
          <a:xfrm>
            <a:off x="804462" y="6031627"/>
            <a:ext cx="6163477" cy="240629"/>
          </a:xfrm>
          <a:prstGeom prst="rect">
            <a:avLst/>
          </a:prstGeom>
        </p:spPr>
        <p:txBody>
          <a:bodyPr vert="horz" lIns="91440" tIns="45720" rIns="91440" bIns="45720" rtlCol="0" anchor="t">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nSpc>
                <a:spcPts val="1400"/>
              </a:lnSpc>
              <a:spcAft>
                <a:spcPts val="0"/>
              </a:spcAft>
            </a:pPr>
            <a:r>
              <a:rPr lang="en-US" sz="1600" b="0" dirty="0">
                <a:solidFill>
                  <a:schemeClr val="accent1"/>
                </a:solidFill>
                <a:latin typeface="Calibri" panose="020F0502020204030204" pitchFamily="34" charset="0"/>
                <a:cs typeface="Calibri" panose="020F0502020204030204" pitchFamily="34" charset="0"/>
              </a:rPr>
              <a:t>Great Lakes St. Lawrence ports </a:t>
            </a:r>
            <a:r>
              <a:rPr lang="en-US" sz="1600" dirty="0">
                <a:solidFill>
                  <a:schemeClr val="accent1"/>
                </a:solidFill>
                <a:latin typeface="Calibri" panose="020F0502020204030204" pitchFamily="34" charset="0"/>
                <a:cs typeface="Calibri" panose="020F0502020204030204" pitchFamily="34" charset="0"/>
              </a:rPr>
              <a:t>connect to the rest of North America:</a:t>
            </a:r>
            <a:endParaRPr lang="en-CA" sz="1600" dirty="0">
              <a:solidFill>
                <a:schemeClr val="accent1"/>
              </a:solidFill>
              <a:latin typeface="Calibri" panose="020F0502020204030204" pitchFamily="34" charset="0"/>
              <a:cs typeface="Calibri" panose="020F0502020204030204" pitchFamily="34" charset="0"/>
            </a:endParaRPr>
          </a:p>
        </p:txBody>
      </p:sp>
      <p:cxnSp>
        <p:nvCxnSpPr>
          <p:cNvPr id="156" name="Straight Connector 155">
            <a:extLst>
              <a:ext uri="{FF2B5EF4-FFF2-40B4-BE49-F238E27FC236}">
                <a16:creationId xmlns:a16="http://schemas.microsoft.com/office/drawing/2014/main" id="{24602BFF-2B44-1E3C-1D8E-35699BEF73FD}"/>
              </a:ext>
            </a:extLst>
          </p:cNvPr>
          <p:cNvCxnSpPr>
            <a:cxnSpLocks/>
          </p:cNvCxnSpPr>
          <p:nvPr/>
        </p:nvCxnSpPr>
        <p:spPr>
          <a:xfrm>
            <a:off x="2406526" y="8266112"/>
            <a:ext cx="0" cy="1753868"/>
          </a:xfrm>
          <a:prstGeom prst="line">
            <a:avLst/>
          </a:prstGeom>
          <a:ln w="12700">
            <a:solidFill>
              <a:schemeClr val="bg1"/>
            </a:solidFill>
            <a:prstDash val="sysDot"/>
          </a:ln>
        </p:spPr>
        <p:style>
          <a:lnRef idx="1">
            <a:schemeClr val="accent5"/>
          </a:lnRef>
          <a:fillRef idx="0">
            <a:schemeClr val="accent5"/>
          </a:fillRef>
          <a:effectRef idx="0">
            <a:schemeClr val="accent5"/>
          </a:effectRef>
          <a:fontRef idx="minor">
            <a:schemeClr val="tx1"/>
          </a:fontRef>
        </p:style>
      </p:cxnSp>
      <p:grpSp>
        <p:nvGrpSpPr>
          <p:cNvPr id="2" name="Group 1">
            <a:extLst>
              <a:ext uri="{FF2B5EF4-FFF2-40B4-BE49-F238E27FC236}">
                <a16:creationId xmlns:a16="http://schemas.microsoft.com/office/drawing/2014/main" id="{9C64C6FD-63EF-45EB-8D24-9FE858C3A532}"/>
              </a:ext>
            </a:extLst>
          </p:cNvPr>
          <p:cNvGrpSpPr/>
          <p:nvPr/>
        </p:nvGrpSpPr>
        <p:grpSpPr>
          <a:xfrm>
            <a:off x="135525" y="1585583"/>
            <a:ext cx="6609948" cy="514238"/>
            <a:chOff x="-9783470" y="1752346"/>
            <a:chExt cx="6609948" cy="514238"/>
          </a:xfrm>
        </p:grpSpPr>
        <p:grpSp>
          <p:nvGrpSpPr>
            <p:cNvPr id="6" name="Group 5">
              <a:extLst>
                <a:ext uri="{FF2B5EF4-FFF2-40B4-BE49-F238E27FC236}">
                  <a16:creationId xmlns:a16="http://schemas.microsoft.com/office/drawing/2014/main" id="{FF26C068-0829-E62F-D8AD-A90D3BA91A43}"/>
                </a:ext>
              </a:extLst>
            </p:cNvPr>
            <p:cNvGrpSpPr/>
            <p:nvPr/>
          </p:nvGrpSpPr>
          <p:grpSpPr>
            <a:xfrm>
              <a:off x="-9783470" y="1752346"/>
              <a:ext cx="1775478" cy="469347"/>
              <a:chOff x="-33704" y="3045501"/>
              <a:chExt cx="1775478" cy="469347"/>
            </a:xfrm>
          </p:grpSpPr>
          <p:sp>
            <p:nvSpPr>
              <p:cNvPr id="159" name="Text Placeholder 4">
                <a:extLst>
                  <a:ext uri="{FF2B5EF4-FFF2-40B4-BE49-F238E27FC236}">
                    <a16:creationId xmlns:a16="http://schemas.microsoft.com/office/drawing/2014/main" id="{C8A92A58-CA7B-1AAE-5E59-15D0BBCA7A1C}"/>
                  </a:ext>
                </a:extLst>
              </p:cNvPr>
              <p:cNvSpPr txBox="1">
                <a:spLocks/>
              </p:cNvSpPr>
              <p:nvPr/>
            </p:nvSpPr>
            <p:spPr>
              <a:xfrm>
                <a:off x="-33704" y="3045501"/>
                <a:ext cx="1382156" cy="469347"/>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gn="ctr">
                  <a:lnSpc>
                    <a:spcPts val="4000"/>
                  </a:lnSpc>
                  <a:spcAft>
                    <a:spcPts val="0"/>
                  </a:spcAft>
                </a:pPr>
                <a:r>
                  <a:rPr lang="en-CA" sz="3200" dirty="0">
                    <a:solidFill>
                      <a:schemeClr val="accent5"/>
                    </a:solidFill>
                    <a:latin typeface="Calibri" panose="020F0502020204030204" pitchFamily="34" charset="0"/>
                    <a:cs typeface="Calibri" panose="020F0502020204030204" pitchFamily="34" charset="0"/>
                  </a:rPr>
                  <a:t>100</a:t>
                </a:r>
                <a:endParaRPr lang="en-CA" sz="3200" dirty="0">
                  <a:solidFill>
                    <a:srgbClr val="B4E0F6"/>
                  </a:solidFill>
                  <a:latin typeface="Calibri" panose="020F0502020204030204" pitchFamily="34" charset="0"/>
                  <a:cs typeface="Calibri" panose="020F0502020204030204" pitchFamily="34" charset="0"/>
                </a:endParaRPr>
              </a:p>
            </p:txBody>
          </p:sp>
          <p:sp>
            <p:nvSpPr>
              <p:cNvPr id="164" name="Text Placeholder 4">
                <a:extLst>
                  <a:ext uri="{FF2B5EF4-FFF2-40B4-BE49-F238E27FC236}">
                    <a16:creationId xmlns:a16="http://schemas.microsoft.com/office/drawing/2014/main" id="{A9BDD95B-0D1C-3822-9F98-B7B31C3BA5AA}"/>
                  </a:ext>
                </a:extLst>
              </p:cNvPr>
              <p:cNvSpPr txBox="1">
                <a:spLocks/>
              </p:cNvSpPr>
              <p:nvPr/>
            </p:nvSpPr>
            <p:spPr>
              <a:xfrm>
                <a:off x="947636" y="3121519"/>
                <a:ext cx="794138" cy="297147"/>
              </a:xfrm>
              <a:prstGeom prst="rect">
                <a:avLst/>
              </a:prstGeom>
            </p:spPr>
            <p:txBody>
              <a:bodyPr vert="horz" lIns="91440" tIns="45720" rIns="91440" bIns="45720" rtlCol="0" anchor="t">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nSpc>
                    <a:spcPts val="1200"/>
                  </a:lnSpc>
                  <a:spcAft>
                    <a:spcPts val="0"/>
                  </a:spcAft>
                </a:pPr>
                <a:r>
                  <a:rPr lang="en-CA" sz="1400" dirty="0">
                    <a:solidFill>
                      <a:schemeClr val="accent1"/>
                    </a:solidFill>
                    <a:latin typeface="Calibri" panose="020F0502020204030204" pitchFamily="34" charset="0"/>
                    <a:cs typeface="Calibri" panose="020F0502020204030204" pitchFamily="34" charset="0"/>
                  </a:rPr>
                  <a:t>million</a:t>
                </a:r>
                <a:br>
                  <a:rPr lang="en-CA" sz="1400" dirty="0">
                    <a:solidFill>
                      <a:schemeClr val="accent1"/>
                    </a:solidFill>
                    <a:latin typeface="Calibri" panose="020F0502020204030204" pitchFamily="34" charset="0"/>
                    <a:cs typeface="Calibri" panose="020F0502020204030204" pitchFamily="34" charset="0"/>
                  </a:rPr>
                </a:br>
                <a:r>
                  <a:rPr lang="en-CA" sz="1400" dirty="0">
                    <a:solidFill>
                      <a:schemeClr val="accent1"/>
                    </a:solidFill>
                    <a:latin typeface="Calibri" panose="020F0502020204030204" pitchFamily="34" charset="0"/>
                    <a:cs typeface="Calibri" panose="020F0502020204030204" pitchFamily="34" charset="0"/>
                  </a:rPr>
                  <a:t>people</a:t>
                </a:r>
              </a:p>
            </p:txBody>
          </p:sp>
        </p:grpSp>
        <p:grpSp>
          <p:nvGrpSpPr>
            <p:cNvPr id="10" name="Group 9">
              <a:extLst>
                <a:ext uri="{FF2B5EF4-FFF2-40B4-BE49-F238E27FC236}">
                  <a16:creationId xmlns:a16="http://schemas.microsoft.com/office/drawing/2014/main" id="{F72E5851-C819-811F-C312-99F4207C2679}"/>
                </a:ext>
              </a:extLst>
            </p:cNvPr>
            <p:cNvGrpSpPr/>
            <p:nvPr/>
          </p:nvGrpSpPr>
          <p:grpSpPr>
            <a:xfrm>
              <a:off x="-8423083" y="1752346"/>
              <a:ext cx="1955591" cy="469347"/>
              <a:chOff x="1326683" y="3045501"/>
              <a:chExt cx="1955591" cy="469347"/>
            </a:xfrm>
          </p:grpSpPr>
          <p:sp>
            <p:nvSpPr>
              <p:cNvPr id="182" name="Text Placeholder 4">
                <a:extLst>
                  <a:ext uri="{FF2B5EF4-FFF2-40B4-BE49-F238E27FC236}">
                    <a16:creationId xmlns:a16="http://schemas.microsoft.com/office/drawing/2014/main" id="{8C076C80-57D3-5907-3BAD-DBD5C139F61E}"/>
                  </a:ext>
                </a:extLst>
              </p:cNvPr>
              <p:cNvSpPr txBox="1">
                <a:spLocks/>
              </p:cNvSpPr>
              <p:nvPr/>
            </p:nvSpPr>
            <p:spPr>
              <a:xfrm>
                <a:off x="1326683" y="3045501"/>
                <a:ext cx="1382156" cy="469347"/>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gn="ctr">
                  <a:lnSpc>
                    <a:spcPts val="4000"/>
                  </a:lnSpc>
                  <a:spcAft>
                    <a:spcPts val="0"/>
                  </a:spcAft>
                </a:pPr>
                <a:r>
                  <a:rPr lang="en-CA" sz="3200" dirty="0">
                    <a:solidFill>
                      <a:schemeClr val="accent5"/>
                    </a:solidFill>
                    <a:latin typeface="Calibri" panose="020F0502020204030204" pitchFamily="34" charset="0"/>
                    <a:cs typeface="Calibri" panose="020F0502020204030204" pitchFamily="34" charset="0"/>
                  </a:rPr>
                  <a:t>10</a:t>
                </a:r>
                <a:endParaRPr lang="en-CA" sz="3200" dirty="0">
                  <a:solidFill>
                    <a:srgbClr val="B4E0F6"/>
                  </a:solidFill>
                  <a:latin typeface="Calibri" panose="020F0502020204030204" pitchFamily="34" charset="0"/>
                  <a:cs typeface="Calibri" panose="020F0502020204030204" pitchFamily="34" charset="0"/>
                </a:endParaRPr>
              </a:p>
            </p:txBody>
          </p:sp>
          <p:sp>
            <p:nvSpPr>
              <p:cNvPr id="185" name="Text Placeholder 4">
                <a:extLst>
                  <a:ext uri="{FF2B5EF4-FFF2-40B4-BE49-F238E27FC236}">
                    <a16:creationId xmlns:a16="http://schemas.microsoft.com/office/drawing/2014/main" id="{22E46D39-FDB4-B865-6443-65BE59E0B9E8}"/>
                  </a:ext>
                </a:extLst>
              </p:cNvPr>
              <p:cNvSpPr txBox="1">
                <a:spLocks/>
              </p:cNvSpPr>
              <p:nvPr/>
            </p:nvSpPr>
            <p:spPr>
              <a:xfrm>
                <a:off x="2198887" y="3123115"/>
                <a:ext cx="1083387" cy="297147"/>
              </a:xfrm>
              <a:prstGeom prst="rect">
                <a:avLst/>
              </a:prstGeom>
            </p:spPr>
            <p:txBody>
              <a:bodyPr vert="horz" lIns="91440" tIns="45720" rIns="91440" bIns="45720" rtlCol="0" anchor="t">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nSpc>
                    <a:spcPts val="1200"/>
                  </a:lnSpc>
                  <a:spcAft>
                    <a:spcPts val="0"/>
                  </a:spcAft>
                </a:pPr>
                <a:r>
                  <a:rPr lang="en-CA" sz="1400" dirty="0">
                    <a:solidFill>
                      <a:schemeClr val="accent1"/>
                    </a:solidFill>
                    <a:latin typeface="Calibri" panose="020F0502020204030204" pitchFamily="34" charset="0"/>
                    <a:cs typeface="Calibri" panose="020F0502020204030204" pitchFamily="34" charset="0"/>
                  </a:rPr>
                  <a:t>states &amp;</a:t>
                </a:r>
                <a:br>
                  <a:rPr lang="en-CA" sz="1400" dirty="0">
                    <a:solidFill>
                      <a:schemeClr val="accent1"/>
                    </a:solidFill>
                    <a:latin typeface="Calibri" panose="020F0502020204030204" pitchFamily="34" charset="0"/>
                    <a:cs typeface="Calibri" panose="020F0502020204030204" pitchFamily="34" charset="0"/>
                  </a:rPr>
                </a:br>
                <a:r>
                  <a:rPr lang="en-CA" sz="1400" dirty="0">
                    <a:solidFill>
                      <a:schemeClr val="accent1"/>
                    </a:solidFill>
                    <a:latin typeface="Calibri" panose="020F0502020204030204" pitchFamily="34" charset="0"/>
                    <a:cs typeface="Calibri" panose="020F0502020204030204" pitchFamily="34" charset="0"/>
                  </a:rPr>
                  <a:t>provinces</a:t>
                </a:r>
              </a:p>
            </p:txBody>
          </p:sp>
        </p:grpSp>
        <p:grpSp>
          <p:nvGrpSpPr>
            <p:cNvPr id="12" name="Group 11">
              <a:extLst>
                <a:ext uri="{FF2B5EF4-FFF2-40B4-BE49-F238E27FC236}">
                  <a16:creationId xmlns:a16="http://schemas.microsoft.com/office/drawing/2014/main" id="{C4333973-D65E-A7F6-D9FF-DFA7D13CC7B7}"/>
                </a:ext>
              </a:extLst>
            </p:cNvPr>
            <p:cNvGrpSpPr/>
            <p:nvPr/>
          </p:nvGrpSpPr>
          <p:grpSpPr>
            <a:xfrm>
              <a:off x="-7008276" y="1752346"/>
              <a:ext cx="1870336" cy="514238"/>
              <a:chOff x="2741490" y="3045501"/>
              <a:chExt cx="1870336" cy="514238"/>
            </a:xfrm>
          </p:grpSpPr>
          <p:sp>
            <p:nvSpPr>
              <p:cNvPr id="186" name="Text Placeholder 4">
                <a:extLst>
                  <a:ext uri="{FF2B5EF4-FFF2-40B4-BE49-F238E27FC236}">
                    <a16:creationId xmlns:a16="http://schemas.microsoft.com/office/drawing/2014/main" id="{F9759766-7B63-22F7-09B4-AE96156DD137}"/>
                  </a:ext>
                </a:extLst>
              </p:cNvPr>
              <p:cNvSpPr txBox="1">
                <a:spLocks/>
              </p:cNvSpPr>
              <p:nvPr/>
            </p:nvSpPr>
            <p:spPr>
              <a:xfrm>
                <a:off x="2741490" y="3045501"/>
                <a:ext cx="1382156" cy="469347"/>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gn="ctr">
                  <a:lnSpc>
                    <a:spcPts val="4000"/>
                  </a:lnSpc>
                  <a:spcAft>
                    <a:spcPts val="0"/>
                  </a:spcAft>
                </a:pPr>
                <a:r>
                  <a:rPr lang="en-CA" sz="3200" dirty="0">
                    <a:solidFill>
                      <a:schemeClr val="accent5"/>
                    </a:solidFill>
                    <a:latin typeface="Calibri" panose="020F0502020204030204" pitchFamily="34" charset="0"/>
                    <a:cs typeface="Calibri" panose="020F0502020204030204" pitchFamily="34" charset="0"/>
                  </a:rPr>
                  <a:t>2</a:t>
                </a:r>
                <a:endParaRPr lang="en-CA" sz="3200" dirty="0">
                  <a:solidFill>
                    <a:srgbClr val="B4E0F6"/>
                  </a:solidFill>
                  <a:latin typeface="Calibri" panose="020F0502020204030204" pitchFamily="34" charset="0"/>
                  <a:cs typeface="Calibri" panose="020F0502020204030204" pitchFamily="34" charset="0"/>
                </a:endParaRPr>
              </a:p>
            </p:txBody>
          </p:sp>
          <p:sp>
            <p:nvSpPr>
              <p:cNvPr id="187" name="Text Placeholder 4">
                <a:extLst>
                  <a:ext uri="{FF2B5EF4-FFF2-40B4-BE49-F238E27FC236}">
                    <a16:creationId xmlns:a16="http://schemas.microsoft.com/office/drawing/2014/main" id="{E46CCA62-75AD-7090-B55F-832D51DB86E3}"/>
                  </a:ext>
                </a:extLst>
              </p:cNvPr>
              <p:cNvSpPr txBox="1">
                <a:spLocks/>
              </p:cNvSpPr>
              <p:nvPr/>
            </p:nvSpPr>
            <p:spPr>
              <a:xfrm>
                <a:off x="3528439" y="3262592"/>
                <a:ext cx="1083387" cy="297147"/>
              </a:xfrm>
              <a:prstGeom prst="rect">
                <a:avLst/>
              </a:prstGeom>
            </p:spPr>
            <p:txBody>
              <a:bodyPr vert="horz" lIns="91440" tIns="45720" rIns="91440" bIns="45720" rtlCol="0" anchor="t">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nSpc>
                    <a:spcPts val="1200"/>
                  </a:lnSpc>
                  <a:spcAft>
                    <a:spcPts val="0"/>
                  </a:spcAft>
                </a:pPr>
                <a:r>
                  <a:rPr lang="en-CA" sz="1400" dirty="0">
                    <a:solidFill>
                      <a:schemeClr val="accent1"/>
                    </a:solidFill>
                    <a:latin typeface="Calibri" panose="020F0502020204030204" pitchFamily="34" charset="0"/>
                    <a:cs typeface="Calibri" panose="020F0502020204030204" pitchFamily="34" charset="0"/>
                  </a:rPr>
                  <a:t>countries</a:t>
                </a:r>
              </a:p>
            </p:txBody>
          </p:sp>
        </p:grpSp>
        <p:grpSp>
          <p:nvGrpSpPr>
            <p:cNvPr id="14" name="Group 13">
              <a:extLst>
                <a:ext uri="{FF2B5EF4-FFF2-40B4-BE49-F238E27FC236}">
                  <a16:creationId xmlns:a16="http://schemas.microsoft.com/office/drawing/2014/main" id="{4957ED1F-D5F8-4730-F82B-2D7107DF1F2E}"/>
                </a:ext>
              </a:extLst>
            </p:cNvPr>
            <p:cNvGrpSpPr/>
            <p:nvPr/>
          </p:nvGrpSpPr>
          <p:grpSpPr>
            <a:xfrm>
              <a:off x="-5646983" y="1752346"/>
              <a:ext cx="2473461" cy="469347"/>
              <a:chOff x="4102783" y="3045501"/>
              <a:chExt cx="2473461" cy="469347"/>
            </a:xfrm>
          </p:grpSpPr>
          <p:sp>
            <p:nvSpPr>
              <p:cNvPr id="188" name="Text Placeholder 4">
                <a:extLst>
                  <a:ext uri="{FF2B5EF4-FFF2-40B4-BE49-F238E27FC236}">
                    <a16:creationId xmlns:a16="http://schemas.microsoft.com/office/drawing/2014/main" id="{660FA44E-8F85-3CD0-68A1-B6E17229A115}"/>
                  </a:ext>
                </a:extLst>
              </p:cNvPr>
              <p:cNvSpPr txBox="1">
                <a:spLocks/>
              </p:cNvSpPr>
              <p:nvPr/>
            </p:nvSpPr>
            <p:spPr>
              <a:xfrm>
                <a:off x="4102783" y="3045501"/>
                <a:ext cx="1382156" cy="469347"/>
              </a:xfrm>
              <a:prstGeom prst="rect">
                <a:avLst/>
              </a:prstGeom>
            </p:spPr>
            <p:txBody>
              <a:bodyPr vert="horz" lIns="91440" tIns="45720" rIns="91440" bIns="45720" rtlCol="0" anchor="ctr">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gn="ctr">
                  <a:lnSpc>
                    <a:spcPts val="4000"/>
                  </a:lnSpc>
                  <a:spcAft>
                    <a:spcPts val="0"/>
                  </a:spcAft>
                </a:pPr>
                <a:r>
                  <a:rPr lang="en-CA" sz="3200" dirty="0">
                    <a:solidFill>
                      <a:schemeClr val="accent5"/>
                    </a:solidFill>
                    <a:latin typeface="Calibri" panose="020F0502020204030204" pitchFamily="34" charset="0"/>
                    <a:cs typeface="Calibri" panose="020F0502020204030204" pitchFamily="34" charset="0"/>
                  </a:rPr>
                  <a:t>1</a:t>
                </a:r>
                <a:endParaRPr lang="en-CA" sz="3200" dirty="0">
                  <a:solidFill>
                    <a:srgbClr val="B4E0F6"/>
                  </a:solidFill>
                  <a:latin typeface="Calibri" panose="020F0502020204030204" pitchFamily="34" charset="0"/>
                  <a:cs typeface="Calibri" panose="020F0502020204030204" pitchFamily="34" charset="0"/>
                </a:endParaRPr>
              </a:p>
            </p:txBody>
          </p:sp>
          <p:sp>
            <p:nvSpPr>
              <p:cNvPr id="189" name="Text Placeholder 4">
                <a:extLst>
                  <a:ext uri="{FF2B5EF4-FFF2-40B4-BE49-F238E27FC236}">
                    <a16:creationId xmlns:a16="http://schemas.microsoft.com/office/drawing/2014/main" id="{9014CA18-1964-FBAC-955E-3BA57AB8427F}"/>
                  </a:ext>
                </a:extLst>
              </p:cNvPr>
              <p:cNvSpPr txBox="1">
                <a:spLocks/>
              </p:cNvSpPr>
              <p:nvPr/>
            </p:nvSpPr>
            <p:spPr>
              <a:xfrm>
                <a:off x="4870102" y="3128136"/>
                <a:ext cx="1706142" cy="297147"/>
              </a:xfrm>
              <a:prstGeom prst="rect">
                <a:avLst/>
              </a:prstGeom>
            </p:spPr>
            <p:txBody>
              <a:bodyPr vert="horz" lIns="91440" tIns="45720" rIns="91440" bIns="45720" rtlCol="0" anchor="t">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nSpc>
                    <a:spcPts val="1200"/>
                  </a:lnSpc>
                  <a:spcAft>
                    <a:spcPts val="0"/>
                  </a:spcAft>
                </a:pPr>
                <a:r>
                  <a:rPr lang="en-CA" sz="1400" dirty="0">
                    <a:solidFill>
                      <a:schemeClr val="accent1"/>
                    </a:solidFill>
                    <a:latin typeface="Calibri" panose="020F0502020204030204" pitchFamily="34" charset="0"/>
                    <a:cs typeface="Calibri" panose="020F0502020204030204" pitchFamily="34" charset="0"/>
                  </a:rPr>
                  <a:t>region and </a:t>
                </a:r>
                <a:br>
                  <a:rPr lang="en-CA" sz="1400" dirty="0">
                    <a:solidFill>
                      <a:schemeClr val="accent1"/>
                    </a:solidFill>
                    <a:latin typeface="Calibri" panose="020F0502020204030204" pitchFamily="34" charset="0"/>
                    <a:cs typeface="Calibri" panose="020F0502020204030204" pitchFamily="34" charset="0"/>
                  </a:rPr>
                </a:br>
                <a:r>
                  <a:rPr lang="en-CA" sz="1400" dirty="0">
                    <a:solidFill>
                      <a:schemeClr val="accent1"/>
                    </a:solidFill>
                    <a:latin typeface="Calibri" panose="020F0502020204030204" pitchFamily="34" charset="0"/>
                    <a:cs typeface="Calibri" panose="020F0502020204030204" pitchFamily="34" charset="0"/>
                  </a:rPr>
                  <a:t>maritime system</a:t>
                </a:r>
              </a:p>
            </p:txBody>
          </p:sp>
        </p:grpSp>
      </p:grpSp>
      <p:sp>
        <p:nvSpPr>
          <p:cNvPr id="268" name="Text Placeholder 4">
            <a:extLst>
              <a:ext uri="{FF2B5EF4-FFF2-40B4-BE49-F238E27FC236}">
                <a16:creationId xmlns:a16="http://schemas.microsoft.com/office/drawing/2014/main" id="{EED9837A-CDE0-1CED-6D41-53BAA16BEAC9}"/>
              </a:ext>
            </a:extLst>
          </p:cNvPr>
          <p:cNvSpPr txBox="1">
            <a:spLocks/>
          </p:cNvSpPr>
          <p:nvPr/>
        </p:nvSpPr>
        <p:spPr>
          <a:xfrm>
            <a:off x="436674" y="7114823"/>
            <a:ext cx="6899052" cy="240629"/>
          </a:xfrm>
          <a:prstGeom prst="rect">
            <a:avLst/>
          </a:prstGeom>
        </p:spPr>
        <p:txBody>
          <a:bodyPr vert="horz" lIns="91440" tIns="45720" rIns="91440" bIns="45720" rtlCol="0" anchor="t">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gn="ctr">
              <a:lnSpc>
                <a:spcPts val="1400"/>
              </a:lnSpc>
              <a:spcAft>
                <a:spcPts val="0"/>
              </a:spcAft>
            </a:pPr>
            <a:r>
              <a:rPr lang="en-US" sz="1600" b="0" dirty="0">
                <a:solidFill>
                  <a:schemeClr val="accent1"/>
                </a:solidFill>
                <a:latin typeface="Calibri" panose="020F0502020204030204" pitchFamily="34" charset="0"/>
                <a:cs typeface="Calibri" panose="020F0502020204030204" pitchFamily="34" charset="0"/>
              </a:rPr>
              <a:t>Our maritime system is a </a:t>
            </a:r>
            <a:r>
              <a:rPr lang="en-US" sz="1600" dirty="0">
                <a:solidFill>
                  <a:schemeClr val="accent1"/>
                </a:solidFill>
                <a:latin typeface="Calibri" panose="020F0502020204030204" pitchFamily="34" charset="0"/>
                <a:cs typeface="Calibri" panose="020F0502020204030204" pitchFamily="34" charset="0"/>
              </a:rPr>
              <a:t>green shipping option </a:t>
            </a:r>
            <a:r>
              <a:rPr lang="en-US" sz="1600" b="0" dirty="0">
                <a:solidFill>
                  <a:schemeClr val="accent1"/>
                </a:solidFill>
                <a:latin typeface="Calibri" panose="020F0502020204030204" pitchFamily="34" charset="0"/>
                <a:cs typeface="Calibri" panose="020F0502020204030204" pitchFamily="34" charset="0"/>
              </a:rPr>
              <a:t>for bulk and oversize cargo:</a:t>
            </a:r>
            <a:endParaRPr lang="en-CA" sz="1600" b="0" dirty="0">
              <a:solidFill>
                <a:schemeClr val="accent1"/>
              </a:solidFill>
              <a:latin typeface="Calibri" panose="020F0502020204030204" pitchFamily="34" charset="0"/>
              <a:cs typeface="Calibri" panose="020F0502020204030204" pitchFamily="34" charset="0"/>
            </a:endParaRPr>
          </a:p>
        </p:txBody>
      </p:sp>
      <p:sp>
        <p:nvSpPr>
          <p:cNvPr id="273" name="Text Placeholder 4">
            <a:extLst>
              <a:ext uri="{FF2B5EF4-FFF2-40B4-BE49-F238E27FC236}">
                <a16:creationId xmlns:a16="http://schemas.microsoft.com/office/drawing/2014/main" id="{BD8C0424-E868-3414-FD9D-9D4F07A4BCD7}"/>
              </a:ext>
            </a:extLst>
          </p:cNvPr>
          <p:cNvSpPr txBox="1">
            <a:spLocks/>
          </p:cNvSpPr>
          <p:nvPr/>
        </p:nvSpPr>
        <p:spPr>
          <a:xfrm>
            <a:off x="1748589" y="8342766"/>
            <a:ext cx="2268786" cy="1050439"/>
          </a:xfrm>
          <a:prstGeom prst="rect">
            <a:avLst/>
          </a:prstGeom>
        </p:spPr>
        <p:txBody>
          <a:bodyPr vert="horz" lIns="91440" tIns="45720" rIns="91440" bIns="45720" rtlCol="0" anchor="t">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gn="ctr">
              <a:lnSpc>
                <a:spcPts val="1800"/>
              </a:lnSpc>
              <a:spcAft>
                <a:spcPts val="0"/>
              </a:spcAft>
            </a:pPr>
            <a:r>
              <a:rPr lang="en-US" sz="1200" dirty="0">
                <a:solidFill>
                  <a:schemeClr val="bg1"/>
                </a:solidFill>
                <a:latin typeface="Calibri" panose="020F0502020204030204" pitchFamily="34" charset="0"/>
                <a:cs typeface="Calibri" panose="020F0502020204030204" pitchFamily="34" charset="0"/>
              </a:rPr>
              <a:t>Cargoes:</a:t>
            </a:r>
            <a:endParaRPr lang="en-CA" sz="1200" dirty="0">
              <a:solidFill>
                <a:schemeClr val="bg1"/>
              </a:solidFill>
              <a:latin typeface="Calibri" panose="020F0502020204030204" pitchFamily="34" charset="0"/>
              <a:cs typeface="Calibri" panose="020F0502020204030204" pitchFamily="34" charset="0"/>
            </a:endParaRPr>
          </a:p>
        </p:txBody>
      </p:sp>
      <p:sp>
        <p:nvSpPr>
          <p:cNvPr id="274" name="Text Placeholder 4">
            <a:extLst>
              <a:ext uri="{FF2B5EF4-FFF2-40B4-BE49-F238E27FC236}">
                <a16:creationId xmlns:a16="http://schemas.microsoft.com/office/drawing/2014/main" id="{1F919DA5-39BD-40ED-84F8-1BDC92855EC2}"/>
              </a:ext>
            </a:extLst>
          </p:cNvPr>
          <p:cNvSpPr txBox="1">
            <a:spLocks/>
          </p:cNvSpPr>
          <p:nvPr/>
        </p:nvSpPr>
        <p:spPr>
          <a:xfrm>
            <a:off x="4426875" y="8343353"/>
            <a:ext cx="1824988" cy="1321545"/>
          </a:xfrm>
          <a:prstGeom prst="rect">
            <a:avLst/>
          </a:prstGeom>
        </p:spPr>
        <p:txBody>
          <a:bodyPr vert="horz" lIns="91440" tIns="45720" rIns="91440" bIns="45720" rtlCol="0" anchor="t">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gn="ctr">
              <a:lnSpc>
                <a:spcPts val="1800"/>
              </a:lnSpc>
              <a:spcAft>
                <a:spcPts val="600"/>
              </a:spcAft>
            </a:pPr>
            <a:r>
              <a:rPr lang="en-US" sz="1200" dirty="0">
                <a:solidFill>
                  <a:schemeClr val="bg1"/>
                </a:solidFill>
                <a:latin typeface="Calibri" panose="020F0502020204030204" pitchFamily="34" charset="0"/>
                <a:cs typeface="Calibri" panose="020F0502020204030204" pitchFamily="34" charset="0"/>
              </a:rPr>
              <a:t>Value-Added Services:</a:t>
            </a:r>
          </a:p>
          <a:p>
            <a:pPr marL="171450" indent="-171450">
              <a:lnSpc>
                <a:spcPts val="1400"/>
              </a:lnSpc>
              <a:spcAft>
                <a:spcPts val="0"/>
              </a:spcAft>
              <a:buClr>
                <a:schemeClr val="bg1"/>
              </a:buClr>
              <a:buFont typeface="Arial" panose="020B0604020202020204" pitchFamily="34" charset="0"/>
              <a:buChar char="•"/>
            </a:pPr>
            <a:r>
              <a:rPr lang="en-CA" sz="1100" b="0" dirty="0">
                <a:solidFill>
                  <a:schemeClr val="bg1"/>
                </a:solidFill>
                <a:latin typeface="Calibri" panose="020F0502020204030204" pitchFamily="34" charset="0"/>
                <a:cs typeface="Calibri" panose="020F0502020204030204" pitchFamily="34" charset="0"/>
              </a:rPr>
              <a:t>Customs Clearance</a:t>
            </a:r>
          </a:p>
          <a:p>
            <a:pPr marL="171450" indent="-171450">
              <a:lnSpc>
                <a:spcPts val="1400"/>
              </a:lnSpc>
              <a:spcAft>
                <a:spcPts val="0"/>
              </a:spcAft>
              <a:buClr>
                <a:schemeClr val="bg1"/>
              </a:buClr>
              <a:buFont typeface="Arial" panose="020B0604020202020204" pitchFamily="34" charset="0"/>
              <a:buChar char="•"/>
            </a:pPr>
            <a:r>
              <a:rPr lang="en-CA" sz="1100" b="0" dirty="0">
                <a:solidFill>
                  <a:schemeClr val="bg1"/>
                </a:solidFill>
                <a:latin typeface="Calibri" panose="020F0502020204030204" pitchFamily="34" charset="0"/>
                <a:cs typeface="Calibri" panose="020F0502020204030204" pitchFamily="34" charset="0"/>
              </a:rPr>
              <a:t>Foreign Trade Zones</a:t>
            </a:r>
          </a:p>
          <a:p>
            <a:pPr marL="171450" indent="-171450">
              <a:lnSpc>
                <a:spcPts val="1400"/>
              </a:lnSpc>
              <a:spcAft>
                <a:spcPts val="0"/>
              </a:spcAft>
              <a:buClr>
                <a:schemeClr val="bg1"/>
              </a:buClr>
              <a:buFont typeface="Arial" panose="020B0604020202020204" pitchFamily="34" charset="0"/>
              <a:buChar char="•"/>
            </a:pPr>
            <a:r>
              <a:rPr lang="en-CA" sz="1100" b="0" dirty="0">
                <a:solidFill>
                  <a:schemeClr val="bg1"/>
                </a:solidFill>
                <a:latin typeface="Calibri" panose="020F0502020204030204" pitchFamily="34" charset="0"/>
                <a:cs typeface="Calibri" panose="020F0502020204030204" pitchFamily="34" charset="0"/>
              </a:rPr>
              <a:t>Heavy Lift</a:t>
            </a:r>
          </a:p>
          <a:p>
            <a:pPr marL="171450" indent="-171450">
              <a:lnSpc>
                <a:spcPts val="1400"/>
              </a:lnSpc>
              <a:spcAft>
                <a:spcPts val="0"/>
              </a:spcAft>
              <a:buClr>
                <a:schemeClr val="bg1"/>
              </a:buClr>
              <a:buFont typeface="Arial" panose="020B0604020202020204" pitchFamily="34" charset="0"/>
              <a:buChar char="•"/>
            </a:pPr>
            <a:r>
              <a:rPr lang="en-CA" sz="1100" b="0" dirty="0">
                <a:solidFill>
                  <a:schemeClr val="bg1"/>
                </a:solidFill>
                <a:latin typeface="Calibri" panose="020F0502020204030204" pitchFamily="34" charset="0"/>
                <a:cs typeface="Calibri" panose="020F0502020204030204" pitchFamily="34" charset="0"/>
              </a:rPr>
              <a:t>Storage</a:t>
            </a:r>
          </a:p>
          <a:p>
            <a:pPr marL="171450" indent="-171450">
              <a:lnSpc>
                <a:spcPts val="1400"/>
              </a:lnSpc>
              <a:spcAft>
                <a:spcPts val="0"/>
              </a:spcAft>
              <a:buClr>
                <a:schemeClr val="bg1"/>
              </a:buClr>
              <a:buFont typeface="Arial" panose="020B0604020202020204" pitchFamily="34" charset="0"/>
              <a:buChar char="•"/>
            </a:pPr>
            <a:r>
              <a:rPr lang="en-CA" sz="1100" b="0" dirty="0">
                <a:solidFill>
                  <a:schemeClr val="bg1"/>
                </a:solidFill>
                <a:latin typeface="Calibri" panose="020F0502020204030204" pitchFamily="34" charset="0"/>
                <a:cs typeface="Calibri" panose="020F0502020204030204" pitchFamily="34" charset="0"/>
              </a:rPr>
              <a:t>Warehousing</a:t>
            </a:r>
          </a:p>
        </p:txBody>
      </p:sp>
      <p:sp>
        <p:nvSpPr>
          <p:cNvPr id="166" name="Text Placeholder 4">
            <a:extLst>
              <a:ext uri="{FF2B5EF4-FFF2-40B4-BE49-F238E27FC236}">
                <a16:creationId xmlns:a16="http://schemas.microsoft.com/office/drawing/2014/main" id="{6E9BDB42-6037-35BE-A63F-FF5A34FDEF3E}"/>
              </a:ext>
            </a:extLst>
          </p:cNvPr>
          <p:cNvSpPr txBox="1">
            <a:spLocks/>
          </p:cNvSpPr>
          <p:nvPr/>
        </p:nvSpPr>
        <p:spPr>
          <a:xfrm>
            <a:off x="794583" y="3795588"/>
            <a:ext cx="6163477" cy="240629"/>
          </a:xfrm>
          <a:prstGeom prst="rect">
            <a:avLst/>
          </a:prstGeom>
        </p:spPr>
        <p:txBody>
          <a:bodyPr vert="horz" lIns="91440" tIns="45720" rIns="91440" bIns="45720" rtlCol="0" anchor="t">
            <a:noAutofit/>
          </a:bodyPr>
          <a:lstStyle>
            <a:lvl1pPr marL="0" indent="0" algn="l" defTabSz="1381606" rtl="0" eaLnBrk="1" latinLnBrk="0" hangingPunct="1">
              <a:lnSpc>
                <a:spcPct val="100000"/>
              </a:lnSpc>
              <a:spcBef>
                <a:spcPts val="0"/>
              </a:spcBef>
              <a:spcAft>
                <a:spcPts val="1200"/>
              </a:spcAft>
              <a:buClr>
                <a:srgbClr val="F9423A"/>
              </a:buClr>
              <a:buFontTx/>
              <a:buNone/>
              <a:tabLst>
                <a:tab pos="457200" algn="l"/>
                <a:tab pos="630936" algn="l"/>
              </a:tabLst>
              <a:defRPr sz="4400" b="1" kern="1200">
                <a:solidFill>
                  <a:srgbClr val="58595B"/>
                </a:solidFill>
                <a:latin typeface="Arial" panose="020B0604020202020204" pitchFamily="34" charset="0"/>
                <a:ea typeface="+mn-ea"/>
                <a:cs typeface="Arial" panose="020B0604020202020204" pitchFamily="34" charset="0"/>
              </a:defRPr>
            </a:lvl1pPr>
            <a:lvl2pPr marL="28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800" kern="1200">
                <a:solidFill>
                  <a:srgbClr val="58595B"/>
                </a:solidFill>
                <a:latin typeface="Calibri" panose="020F0502020204030204" pitchFamily="34" charset="0"/>
                <a:ea typeface="+mn-ea"/>
                <a:cs typeface="Calibri" panose="020F0502020204030204" pitchFamily="34" charset="0"/>
              </a:defRPr>
            </a:lvl2pPr>
            <a:lvl3pPr marL="648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3pPr>
            <a:lvl4pPr marL="1080000" indent="-288000" algn="l" defTabSz="1381606" rtl="0" eaLnBrk="1" latinLnBrk="0" hangingPunct="1">
              <a:lnSpc>
                <a:spcPct val="100000"/>
              </a:lnSpc>
              <a:spcBef>
                <a:spcPts val="600"/>
              </a:spcBef>
              <a:spcAft>
                <a:spcPts val="600"/>
              </a:spcAft>
              <a:buClr>
                <a:srgbClr val="0080A7"/>
              </a:buClr>
              <a:buFont typeface="Arial" panose="020B0604020202020204" pitchFamily="34" charset="0"/>
              <a:buChar char="•"/>
              <a:defRPr sz="1600" kern="1200">
                <a:solidFill>
                  <a:srgbClr val="58595B"/>
                </a:solidFill>
                <a:latin typeface="Calibri" panose="020F0502020204030204" pitchFamily="34" charset="0"/>
                <a:ea typeface="+mn-ea"/>
                <a:cs typeface="Calibri" panose="020F0502020204030204" pitchFamily="34" charset="0"/>
              </a:defRPr>
            </a:lvl4pPr>
            <a:lvl5pPr marL="3108614" indent="-345402" algn="l" defTabSz="1381606" rtl="0" eaLnBrk="1" latinLnBrk="0" hangingPunct="1">
              <a:lnSpc>
                <a:spcPct val="90000"/>
              </a:lnSpc>
              <a:spcBef>
                <a:spcPts val="756"/>
              </a:spcBef>
              <a:buClr>
                <a:srgbClr val="0080A7"/>
              </a:buClr>
              <a:buFont typeface="Arial" panose="020B0604020202020204" pitchFamily="34" charset="0"/>
              <a:buChar char="•"/>
              <a:defRPr sz="2000" kern="1200">
                <a:solidFill>
                  <a:srgbClr val="001E60"/>
                </a:solidFill>
                <a:latin typeface="Arial" panose="020B0604020202020204" pitchFamily="34" charset="0"/>
                <a:ea typeface="+mn-ea"/>
                <a:cs typeface="Arial" panose="020B0604020202020204" pitchFamily="34" charset="0"/>
              </a:defRPr>
            </a:lvl5pPr>
            <a:lvl6pPr marL="3799419"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221"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025"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1828" indent="-345402" algn="l" defTabSz="1381606"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algn="ctr">
              <a:lnSpc>
                <a:spcPts val="1400"/>
              </a:lnSpc>
              <a:spcAft>
                <a:spcPts val="0"/>
              </a:spcAft>
            </a:pPr>
            <a:r>
              <a:rPr lang="en-US" sz="3200" dirty="0">
                <a:solidFill>
                  <a:schemeClr val="accent5"/>
                </a:solidFill>
                <a:latin typeface="Calibri" panose="020F0502020204030204" pitchFamily="34" charset="0"/>
                <a:cs typeface="Calibri" panose="020F0502020204030204" pitchFamily="34" charset="0"/>
              </a:rPr>
              <a:t>100+</a:t>
            </a:r>
            <a:r>
              <a:rPr lang="en-US" sz="1600" dirty="0">
                <a:solidFill>
                  <a:schemeClr val="accent1"/>
                </a:solidFill>
                <a:latin typeface="Calibri" panose="020F0502020204030204" pitchFamily="34" charset="0"/>
                <a:cs typeface="Calibri" panose="020F0502020204030204" pitchFamily="34" charset="0"/>
              </a:rPr>
              <a:t> </a:t>
            </a:r>
            <a:r>
              <a:rPr lang="en-US" sz="1400" dirty="0">
                <a:solidFill>
                  <a:schemeClr val="accent1"/>
                </a:solidFill>
                <a:latin typeface="Calibri" panose="020F0502020204030204" pitchFamily="34" charset="0"/>
                <a:cs typeface="Calibri" panose="020F0502020204030204" pitchFamily="34" charset="0"/>
              </a:rPr>
              <a:t>ports handle  </a:t>
            </a:r>
            <a:r>
              <a:rPr lang="en-US" sz="3200" dirty="0">
                <a:solidFill>
                  <a:schemeClr val="accent5"/>
                </a:solidFill>
                <a:latin typeface="Calibri" panose="020F0502020204030204" pitchFamily="34" charset="0"/>
                <a:cs typeface="Calibri" panose="020F0502020204030204" pitchFamily="34" charset="0"/>
              </a:rPr>
              <a:t>400+</a:t>
            </a:r>
            <a:r>
              <a:rPr lang="en-US" sz="1400" dirty="0">
                <a:solidFill>
                  <a:schemeClr val="accent1"/>
                </a:solidFill>
                <a:latin typeface="Calibri" panose="020F0502020204030204" pitchFamily="34" charset="0"/>
                <a:cs typeface="Calibri" panose="020F0502020204030204" pitchFamily="34" charset="0"/>
              </a:rPr>
              <a:t> million tons </a:t>
            </a:r>
            <a:r>
              <a:rPr lang="en-US" sz="1400" b="0" dirty="0">
                <a:solidFill>
                  <a:schemeClr val="tx2"/>
                </a:solidFill>
                <a:latin typeface="Calibri" panose="020F0502020204030204" pitchFamily="34" charset="0"/>
                <a:cs typeface="Calibri" panose="020F0502020204030204" pitchFamily="34" charset="0"/>
              </a:rPr>
              <a:t>each year:</a:t>
            </a:r>
            <a:endParaRPr lang="en-CA" sz="1400" b="0" dirty="0">
              <a:solidFill>
                <a:schemeClr val="tx2"/>
              </a:solidFill>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75D126CF-AB0B-925D-4B4E-94C3613E7251}"/>
              </a:ext>
            </a:extLst>
          </p:cNvPr>
          <p:cNvSpPr txBox="1"/>
          <p:nvPr/>
        </p:nvSpPr>
        <p:spPr>
          <a:xfrm>
            <a:off x="2639725" y="7444498"/>
            <a:ext cx="514885" cy="769441"/>
          </a:xfrm>
          <a:prstGeom prst="rect">
            <a:avLst/>
          </a:prstGeom>
          <a:noFill/>
        </p:spPr>
        <p:txBody>
          <a:bodyPr wrap="none" rtlCol="0" anchor="ctr">
            <a:spAutoFit/>
          </a:bodyPr>
          <a:lstStyle/>
          <a:p>
            <a:pPr algn="ctr"/>
            <a:r>
              <a:rPr lang="en-US" sz="4400" b="1" dirty="0">
                <a:solidFill>
                  <a:schemeClr val="accent5"/>
                </a:solidFill>
              </a:rPr>
              <a:t>=</a:t>
            </a:r>
          </a:p>
        </p:txBody>
      </p:sp>
      <p:pic>
        <p:nvPicPr>
          <p:cNvPr id="451" name="Picture 450">
            <a:extLst>
              <a:ext uri="{FF2B5EF4-FFF2-40B4-BE49-F238E27FC236}">
                <a16:creationId xmlns:a16="http://schemas.microsoft.com/office/drawing/2014/main" id="{14DEB594-062C-4FAF-6C1C-3AC849410DF7}"/>
              </a:ext>
            </a:extLst>
          </p:cNvPr>
          <p:cNvPicPr>
            <a:picLocks noChangeAspect="1"/>
          </p:cNvPicPr>
          <p:nvPr/>
        </p:nvPicPr>
        <p:blipFill rotWithShape="1">
          <a:blip r:embed="rId15">
            <a:clrChange>
              <a:clrFrom>
                <a:srgbClr val="FFFFFF"/>
              </a:clrFrom>
              <a:clrTo>
                <a:srgbClr val="FFFFFF">
                  <a:alpha val="0"/>
                </a:srgbClr>
              </a:clrTo>
            </a:clrChange>
          </a:blip>
          <a:srcRect l="8347" t="42116" r="10828" b="11401"/>
          <a:stretch/>
        </p:blipFill>
        <p:spPr>
          <a:xfrm>
            <a:off x="3827949" y="1564416"/>
            <a:ext cx="3808926" cy="2305942"/>
          </a:xfrm>
          <a:prstGeom prst="rect">
            <a:avLst/>
          </a:prstGeom>
        </p:spPr>
      </p:pic>
    </p:spTree>
    <p:extLst>
      <p:ext uri="{BB962C8B-B14F-4D97-AF65-F5344CB8AC3E}">
        <p14:creationId xmlns:p14="http://schemas.microsoft.com/office/powerpoint/2010/main" val="3503408884"/>
      </p:ext>
    </p:extLst>
  </p:cSld>
  <p:clrMapOvr>
    <a:masterClrMapping/>
  </p:clrMapOvr>
</p:sld>
</file>

<file path=ppt/theme/theme1.xml><?xml version="1.0" encoding="utf-8"?>
<a:theme xmlns:a="http://schemas.openxmlformats.org/drawingml/2006/main" name="CPCS Theme">
  <a:themeElements>
    <a:clrScheme name="CPCS 2020">
      <a:dk1>
        <a:sysClr val="windowText" lastClr="000000"/>
      </a:dk1>
      <a:lt1>
        <a:sysClr val="window" lastClr="FFFFFF"/>
      </a:lt1>
      <a:dk2>
        <a:srgbClr val="44546A"/>
      </a:dk2>
      <a:lt2>
        <a:srgbClr val="E7E6E6"/>
      </a:lt2>
      <a:accent1>
        <a:srgbClr val="001E60"/>
      </a:accent1>
      <a:accent2>
        <a:srgbClr val="F9423A"/>
      </a:accent2>
      <a:accent3>
        <a:srgbClr val="D9D9D6"/>
      </a:accent3>
      <a:accent4>
        <a:srgbClr val="00798C"/>
      </a:accent4>
      <a:accent5>
        <a:srgbClr val="5CB8B2"/>
      </a:accent5>
      <a:accent6>
        <a:srgbClr val="D9EA9A"/>
      </a:accent6>
      <a:hlink>
        <a:srgbClr val="0563C1"/>
      </a:hlink>
      <a:folHlink>
        <a:srgbClr val="954F72"/>
      </a:folHlink>
    </a:clrScheme>
    <a:fontScheme name="CPCS 2020">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EN" id="{560E83CD-792B-436D-8E6F-54C314CB3CEC}" vid="{51F02247-7F5D-4AC7-94D1-64030CA125B6}"/>
    </a:ext>
  </a:extLst>
</a:theme>
</file>

<file path=ppt/theme/theme2.xml><?xml version="1.0" encoding="utf-8"?>
<a:theme xmlns:a="http://schemas.openxmlformats.org/drawingml/2006/main" name="Theme1">
  <a:themeElements>
    <a:clrScheme name="Custom 5">
      <a:dk1>
        <a:srgbClr val="54575A"/>
      </a:dk1>
      <a:lt1>
        <a:srgbClr val="FFFFFF"/>
      </a:lt1>
      <a:dk2>
        <a:srgbClr val="54575A"/>
      </a:dk2>
      <a:lt2>
        <a:srgbClr val="E7E6E6"/>
      </a:lt2>
      <a:accent1>
        <a:srgbClr val="0084AD"/>
      </a:accent1>
      <a:accent2>
        <a:srgbClr val="339DBD"/>
      </a:accent2>
      <a:accent3>
        <a:srgbClr val="74C7E0"/>
      </a:accent3>
      <a:accent4>
        <a:srgbClr val="8FA01A"/>
      </a:accent4>
      <a:accent5>
        <a:srgbClr val="F5B700"/>
      </a:accent5>
      <a:accent6>
        <a:srgbClr val="E7E6E6"/>
      </a:accent6>
      <a:hlink>
        <a:srgbClr val="7ACDE5"/>
      </a:hlink>
      <a:folHlink>
        <a:srgbClr val="7ACDE5"/>
      </a:folHlink>
    </a:clrScheme>
    <a:fontScheme name="CPCS 2020">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9E100040-9A0C-4ED4-B1D5-F7F1A1CF0184}" vid="{F4A83869-0EE2-4BFB-837B-B4394489B7D8}"/>
    </a:ext>
  </a:extLst>
</a:theme>
</file>

<file path=ppt/theme/theme3.xml><?xml version="1.0" encoding="utf-8"?>
<a:theme xmlns:a="http://schemas.openxmlformats.org/drawingml/2006/main" name="Tea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d78b992-9a95-4d47-9a61-6d77d69f6fc3" xsi:nil="true"/>
    <lcf76f155ced4ddcb4097134ff3c332f xmlns="4cfa7b73-5362-4244-a1ac-ca941369fdfc">
      <Terms xmlns="http://schemas.microsoft.com/office/infopath/2007/PartnerControls"/>
    </lcf76f155ced4ddcb4097134ff3c332f>
    <MediaLengthInSeconds xmlns="4cfa7b73-5362-4244-a1ac-ca941369fdfc" xsi:nil="true"/>
    <SharedWithUsers xmlns="dd78b992-9a95-4d47-9a61-6d77d69f6fc3">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F5A406FE499D04E8164DD198FE2813F" ma:contentTypeVersion="18" ma:contentTypeDescription="Create a new document." ma:contentTypeScope="" ma:versionID="d2b59248a883009cd5e4f4a1006b3e94">
  <xsd:schema xmlns:xsd="http://www.w3.org/2001/XMLSchema" xmlns:xs="http://www.w3.org/2001/XMLSchema" xmlns:p="http://schemas.microsoft.com/office/2006/metadata/properties" xmlns:ns2="4cfa7b73-5362-4244-a1ac-ca941369fdfc" xmlns:ns3="dd78b992-9a95-4d47-9a61-6d77d69f6fc3" targetNamespace="http://schemas.microsoft.com/office/2006/metadata/properties" ma:root="true" ma:fieldsID="dc83aaf5bebbfd6464b6a9e41e06c0f2" ns2:_="" ns3:_="">
    <xsd:import namespace="4cfa7b73-5362-4244-a1ac-ca941369fdfc"/>
    <xsd:import namespace="dd78b992-9a95-4d47-9a61-6d77d69f6fc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fa7b73-5362-4244-a1ac-ca941369fd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645f652-eeb3-46ce-ab7d-4a8d62465bb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d78b992-9a95-4d47-9a61-6d77d69f6fc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c4fe00f-2075-421f-9c76-cc7f2380a7c8}" ma:internalName="TaxCatchAll" ma:showField="CatchAllData" ma:web="dd78b992-9a95-4d47-9a61-6d77d69f6fc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58373E-E263-4B3C-A4AE-2375758F9341}">
  <ds:schemaRefs>
    <ds:schemaRef ds:uri="http://schemas.microsoft.com/office/2006/metadata/properties"/>
    <ds:schemaRef ds:uri="http://schemas.microsoft.com/office/2006/documentManagement/types"/>
    <ds:schemaRef ds:uri="http://purl.org/dc/elements/1.1/"/>
    <ds:schemaRef ds:uri="http://www.w3.org/XML/1998/namespace"/>
    <ds:schemaRef ds:uri="http://purl.org/dc/terms/"/>
    <ds:schemaRef ds:uri="http://schemas.openxmlformats.org/package/2006/metadata/core-properties"/>
    <ds:schemaRef ds:uri="http://schemas.microsoft.com/office/infopath/2007/PartnerControls"/>
    <ds:schemaRef ds:uri="4cfa7b73-5362-4244-a1ac-ca941369fdfc"/>
    <ds:schemaRef ds:uri="dd78b992-9a95-4d47-9a61-6d77d69f6fc3"/>
    <ds:schemaRef ds:uri="http://purl.org/dc/dcmitype/"/>
  </ds:schemaRefs>
</ds:datastoreItem>
</file>

<file path=customXml/itemProps2.xml><?xml version="1.0" encoding="utf-8"?>
<ds:datastoreItem xmlns:ds="http://schemas.openxmlformats.org/officeDocument/2006/customXml" ds:itemID="{9D1619B3-6A62-4011-8DA2-10D95D74ACE7}"/>
</file>

<file path=customXml/itemProps3.xml><?xml version="1.0" encoding="utf-8"?>
<ds:datastoreItem xmlns:ds="http://schemas.openxmlformats.org/officeDocument/2006/customXml" ds:itemID="{097AA946-7A0F-4C82-96C6-D9B12669EB0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21793</TotalTime>
  <Words>296</Words>
  <Application>Microsoft Office PowerPoint</Application>
  <PresentationFormat>Custom</PresentationFormat>
  <Paragraphs>54</Paragraphs>
  <Slides>1</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vt:i4>
      </vt:variant>
    </vt:vector>
  </HeadingPairs>
  <TitlesOfParts>
    <vt:vector size="7" baseType="lpstr">
      <vt:lpstr>Arial</vt:lpstr>
      <vt:lpstr>Calibri</vt:lpstr>
      <vt:lpstr>Calibri Light</vt:lpstr>
      <vt:lpstr>CPCS Theme</vt:lpstr>
      <vt:lpstr>Theme1</vt:lpstr>
      <vt:lpstr>Team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Belanger Admin</dc:creator>
  <cp:lastModifiedBy>Peter Johnson</cp:lastModifiedBy>
  <cp:revision>1080</cp:revision>
  <cp:lastPrinted>2023-12-12T19:18:51Z</cp:lastPrinted>
  <dcterms:created xsi:type="dcterms:W3CDTF">2018-09-20T20:24:55Z</dcterms:created>
  <dcterms:modified xsi:type="dcterms:W3CDTF">2024-08-12T19:10:36Z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0x0101000F5A406FE499D04E8164DD198FE2813F</vt:lpwstr>
  </property>
  <property fmtid="{D5CDD505-2E9C-101B-9397-08002B2CF9AE}" pid="3" name="Year">
    <vt:lpwstr>3564;#2016|dab3b668-556b-4c94-a8bc-04b9440ad5f8</vt:lpwstr>
  </property>
  <property fmtid="{D5CDD505-2E9C-101B-9397-08002B2CF9AE}" pid="4" name="Internal/External Presenter">
    <vt:lpwstr/>
  </property>
  <property fmtid="{D5CDD505-2E9C-101B-9397-08002B2CF9AE}" pid="5" name="Sector">
    <vt:lpwstr/>
  </property>
  <property fmtid="{D5CDD505-2E9C-101B-9397-08002B2CF9AE}" pid="6" name="Language">
    <vt:lpwstr/>
  </property>
  <property fmtid="{D5CDD505-2E9C-101B-9397-08002B2CF9AE}" pid="7" name="Region">
    <vt:lpwstr>1;#TO BE CATEGORIZED|fa974484-cc71-40a1-9178-ed42860802cb</vt:lpwstr>
  </property>
  <property fmtid="{D5CDD505-2E9C-101B-9397-08002B2CF9AE}" pid="8" name="Planning Session">
    <vt:lpwstr/>
  </property>
  <property fmtid="{D5CDD505-2E9C-101B-9397-08002B2CF9AE}" pid="9" name="Conference">
    <vt:lpwstr/>
  </property>
  <property fmtid="{D5CDD505-2E9C-101B-9397-08002B2CF9AE}" pid="10" name="Published">
    <vt:lpwstr/>
  </property>
  <property fmtid="{D5CDD505-2E9C-101B-9397-08002B2CF9AE}" pid="11" name="DocTags">
    <vt:lpwstr/>
  </property>
  <property fmtid="{D5CDD505-2E9C-101B-9397-08002B2CF9AE}" pid="12" name="Project Number">
    <vt:lpwstr>6;#22082|01a8ce02-77de-4647-9e4a-a3d3855427be</vt:lpwstr>
  </property>
  <property fmtid="{D5CDD505-2E9C-101B-9397-08002B2CF9AE}" pid="13" name="Service">
    <vt:lpwstr/>
  </property>
  <property fmtid="{D5CDD505-2E9C-101B-9397-08002B2CF9AE}" pid="14" name="RefProjectNumber">
    <vt:lpwstr/>
  </property>
  <property fmtid="{D5CDD505-2E9C-101B-9397-08002B2CF9AE}" pid="15" name="WorkingLang">
    <vt:lpwstr>2;#TO BE CATEGORIZED|2a54ffb6-f39f-44aa-8aea-7b6bc69ca097</vt:lpwstr>
  </property>
  <property fmtid="{D5CDD505-2E9C-101B-9397-08002B2CF9AE}" pid="16" name="MotherTongue">
    <vt:lpwstr/>
  </property>
  <property fmtid="{D5CDD505-2E9C-101B-9397-08002B2CF9AE}" pid="17" name="RefProjectCountry">
    <vt:lpwstr/>
  </property>
  <property fmtid="{D5CDD505-2E9C-101B-9397-08002B2CF9AE}" pid="18" name="Citizenship">
    <vt:lpwstr/>
  </property>
  <property fmtid="{D5CDD505-2E9C-101B-9397-08002B2CF9AE}" pid="19" name="PDSLang">
    <vt:lpwstr>7;#TO BE CATEGORIZED|e7544c95-c561-4eb2-b7a2-3e0bc98999d9</vt:lpwstr>
  </property>
  <property fmtid="{D5CDD505-2E9C-101B-9397-08002B2CF9AE}" pid="20" name="CPCSCompany">
    <vt:lpwstr>9;#TO BE CATEGORIZED|cdce31c6-c725-4981-bb1e-5f0ebf2b2dcc</vt:lpwstr>
  </property>
  <property fmtid="{D5CDD505-2E9C-101B-9397-08002B2CF9AE}" pid="21" name="CVLang">
    <vt:lpwstr>4;#TO BE CATEGORIZED|827bcf94-8b65-467e-9315-9e8b533326d8</vt:lpwstr>
  </property>
  <property fmtid="{D5CDD505-2E9C-101B-9397-08002B2CF9AE}" pid="22" name="DBMarketing">
    <vt:lpwstr/>
  </property>
  <property fmtid="{D5CDD505-2E9C-101B-9397-08002B2CF9AE}" pid="23" name="PDSType">
    <vt:lpwstr>8;#TO BE CATEGORIZED|25a3a8a9-b0df-45fc-83bb-ccb348de6042</vt:lpwstr>
  </property>
  <property fmtid="{D5CDD505-2E9C-101B-9397-08002B2CF9AE}" pid="24" name="CVType">
    <vt:lpwstr>3;#TO BE CATEGORIZED|04f15682-9c26-4756-a1ef-531e8e30344e</vt:lpwstr>
  </property>
  <property fmtid="{D5CDD505-2E9C-101B-9397-08002B2CF9AE}" pid="25" name="CountryOfRes">
    <vt:lpwstr/>
  </property>
  <property fmtid="{D5CDD505-2E9C-101B-9397-08002B2CF9AE}" pid="26" name="ExtName">
    <vt:lpwstr/>
  </property>
  <property fmtid="{D5CDD505-2E9C-101B-9397-08002B2CF9AE}" pid="27" name="Client">
    <vt:lpwstr>10;#TO BE CATEGORIZED|01844183-e9ec-42f7-98c6-4d0fec1be2d7</vt:lpwstr>
  </property>
  <property fmtid="{D5CDD505-2E9C-101B-9397-08002B2CF9AE}" pid="28" name="Project Country">
    <vt:lpwstr>5;#United States|6e345a2b-9af2-4d92-9d16-d9186e4dc2f9</vt:lpwstr>
  </property>
  <property fmtid="{D5CDD505-2E9C-101B-9397-08002B2CF9AE}" pid="29" name="CatProjectExec">
    <vt:lpwstr>12;#Not Categorized|aec695db-c7dc-4893-80ea-1663158b5950</vt:lpwstr>
  </property>
  <property fmtid="{D5CDD505-2E9C-101B-9397-08002B2CF9AE}" pid="30" name="Firm">
    <vt:lpwstr/>
  </property>
  <property fmtid="{D5CDD505-2E9C-101B-9397-08002B2CF9AE}" pid="31" name="Service1">
    <vt:lpwstr/>
  </property>
  <property fmtid="{D5CDD505-2E9C-101B-9397-08002B2CF9AE}" pid="32" name="MediaServiceImageTags">
    <vt:lpwstr/>
  </property>
  <property fmtid="{D5CDD505-2E9C-101B-9397-08002B2CF9AE}" pid="33" name="Order">
    <vt:r8>570100</vt:r8>
  </property>
  <property fmtid="{D5CDD505-2E9C-101B-9397-08002B2CF9AE}" pid="34" name="ComplianceAssetId">
    <vt:lpwstr/>
  </property>
  <property fmtid="{D5CDD505-2E9C-101B-9397-08002B2CF9AE}" pid="35" name="_ExtendedDescription">
    <vt:lpwstr/>
  </property>
  <property fmtid="{D5CDD505-2E9C-101B-9397-08002B2CF9AE}" pid="36" name="TriggerFlowInfo">
    <vt:lpwstr/>
  </property>
</Properties>
</file>